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notesMasterIdLst>
    <p:notesMasterId r:id="rId74"/>
  </p:notesMasterIdLst>
  <p:sldIdLst>
    <p:sldId id="301" r:id="rId3"/>
    <p:sldId id="402" r:id="rId4"/>
    <p:sldId id="264" r:id="rId5"/>
    <p:sldId id="261" r:id="rId6"/>
    <p:sldId id="300" r:id="rId7"/>
    <p:sldId id="331" r:id="rId8"/>
    <p:sldId id="332" r:id="rId9"/>
    <p:sldId id="333" r:id="rId10"/>
    <p:sldId id="334" r:id="rId11"/>
    <p:sldId id="335" r:id="rId12"/>
    <p:sldId id="336" r:id="rId13"/>
    <p:sldId id="337" r:id="rId14"/>
    <p:sldId id="338" r:id="rId15"/>
    <p:sldId id="340" r:id="rId16"/>
    <p:sldId id="341" r:id="rId17"/>
    <p:sldId id="342" r:id="rId18"/>
    <p:sldId id="343" r:id="rId19"/>
    <p:sldId id="345" r:id="rId20"/>
    <p:sldId id="346" r:id="rId21"/>
    <p:sldId id="347" r:id="rId22"/>
    <p:sldId id="348" r:id="rId23"/>
    <p:sldId id="349" r:id="rId24"/>
    <p:sldId id="350" r:id="rId25"/>
    <p:sldId id="396" r:id="rId26"/>
    <p:sldId id="351" r:id="rId27"/>
    <p:sldId id="353" r:id="rId28"/>
    <p:sldId id="354" r:id="rId29"/>
    <p:sldId id="355" r:id="rId30"/>
    <p:sldId id="356" r:id="rId31"/>
    <p:sldId id="357" r:id="rId32"/>
    <p:sldId id="358" r:id="rId33"/>
    <p:sldId id="359" r:id="rId34"/>
    <p:sldId id="360" r:id="rId35"/>
    <p:sldId id="361" r:id="rId36"/>
    <p:sldId id="362" r:id="rId37"/>
    <p:sldId id="363" r:id="rId38"/>
    <p:sldId id="364" r:id="rId39"/>
    <p:sldId id="365" r:id="rId40"/>
    <p:sldId id="366" r:id="rId41"/>
    <p:sldId id="367" r:id="rId42"/>
    <p:sldId id="368" r:id="rId43"/>
    <p:sldId id="369" r:id="rId44"/>
    <p:sldId id="370" r:id="rId45"/>
    <p:sldId id="371" r:id="rId46"/>
    <p:sldId id="372" r:id="rId47"/>
    <p:sldId id="373" r:id="rId48"/>
    <p:sldId id="374" r:id="rId49"/>
    <p:sldId id="375" r:id="rId50"/>
    <p:sldId id="376" r:id="rId51"/>
    <p:sldId id="377" r:id="rId52"/>
    <p:sldId id="399" r:id="rId53"/>
    <p:sldId id="378" r:id="rId54"/>
    <p:sldId id="380" r:id="rId55"/>
    <p:sldId id="381" r:id="rId56"/>
    <p:sldId id="382" r:id="rId57"/>
    <p:sldId id="383" r:id="rId58"/>
    <p:sldId id="384" r:id="rId59"/>
    <p:sldId id="385" r:id="rId60"/>
    <p:sldId id="386" r:id="rId61"/>
    <p:sldId id="387" r:id="rId62"/>
    <p:sldId id="388" r:id="rId63"/>
    <p:sldId id="389" r:id="rId64"/>
    <p:sldId id="390" r:id="rId65"/>
    <p:sldId id="391" r:id="rId66"/>
    <p:sldId id="392" r:id="rId67"/>
    <p:sldId id="393" r:id="rId68"/>
    <p:sldId id="394" r:id="rId69"/>
    <p:sldId id="395" r:id="rId70"/>
    <p:sldId id="397" r:id="rId71"/>
    <p:sldId id="398" r:id="rId72"/>
    <p:sldId id="401" r:id="rId7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p:scale>
          <a:sx n="66" d="100"/>
          <a:sy n="66" d="100"/>
        </p:scale>
        <p:origin x="1243"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44AA5-54F5-4C64-BC9F-8D5375ACD261}" type="datetimeFigureOut">
              <a:rPr lang="vi-VN" smtClean="0"/>
              <a:t>03/11/2022</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9F5D2-AFE3-4A36-B36D-FF9434B9E83C}" type="slidenum">
              <a:rPr lang="vi-VN" smtClean="0"/>
              <a:t>‹#›</a:t>
            </a:fld>
            <a:endParaRPr lang="vi-VN"/>
          </a:p>
        </p:txBody>
      </p:sp>
    </p:spTree>
    <p:extLst>
      <p:ext uri="{BB962C8B-B14F-4D97-AF65-F5344CB8AC3E}">
        <p14:creationId xmlns:p14="http://schemas.microsoft.com/office/powerpoint/2010/main" val="219001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9635d4b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9635d4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e357042e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e357042e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en-US" sz="1200" b="1">
                <a:effectLst/>
                <a:latin typeface="Times New Roman" panose="02020603050405020304" pitchFamily="18" charset="0"/>
                <a:ea typeface="Arial" panose="020B0604020202020204" pitchFamily="34" charset="0"/>
                <a:cs typeface="Times New Roman" panose="02020603050405020304" pitchFamily="18" charset="0"/>
              </a:rPr>
              <a:t>Đăng ký</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en-US" sz="1200">
                <a:effectLst/>
                <a:latin typeface="Times New Roman" panose="02020603050405020304" pitchFamily="18" charset="0"/>
                <a:ea typeface="Arial" panose="020B0604020202020204" pitchFamily="34" charset="0"/>
                <a:cs typeface="Times New Roman" panose="02020603050405020304" pitchFamily="18" charset="0"/>
              </a:rPr>
              <a:t> Người dùng đăng đăng ký thông tin tài khoản để có thể đăng nhập vào hệ thống</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en-US" sz="1200">
                <a:effectLst/>
                <a:latin typeface="Times New Roman" panose="02020603050405020304" pitchFamily="18" charset="0"/>
                <a:ea typeface="Arial" panose="020B0604020202020204" pitchFamily="34" charset="0"/>
                <a:cs typeface="Times New Roman" panose="02020603050405020304" pitchFamily="18" charset="0"/>
              </a:rPr>
              <a:t> </a:t>
            </a:r>
            <a:r>
              <a:rPr lang="vi-VN" sz="1200">
                <a:effectLst/>
                <a:latin typeface="Times New Roman" panose="02020603050405020304" pitchFamily="18" charset="0"/>
                <a:ea typeface="Arial" panose="020B0604020202020204" pitchFamily="34" charset="0"/>
                <a:cs typeface="Times New Roman" panose="02020603050405020304" pitchFamily="18" charset="0"/>
              </a:rPr>
              <a:t>Điền các thông tin các nhân cần thiết như: họ tên, giới tính, ngày sinh, địa chỉ, số điện thoại, email, tên đăng nhập, mật khẩu</a:t>
            </a:r>
          </a:p>
          <a:p>
            <a:pPr marL="342900" lvl="0" indent="-342900" algn="just">
              <a:lnSpc>
                <a:spcPct val="125000"/>
              </a:lnSpc>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en-US" sz="1200">
                <a:effectLst/>
                <a:latin typeface="Times New Roman" panose="02020603050405020304" pitchFamily="18" charset="0"/>
                <a:ea typeface="Arial" panose="020B0604020202020204" pitchFamily="34" charset="0"/>
                <a:cs typeface="Times New Roman" panose="02020603050405020304" pitchFamily="18" charset="0"/>
              </a:rPr>
              <a:t> Lấy thông tin, tiến hành kiểm tra. Nếu thành công thì thông báo “ đăng ký thông tin thành công” , nếu thất bại thì trả về lỗi</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228600" algn="just">
              <a:lnSpc>
                <a:spcPct val="125000"/>
              </a:lnSpc>
              <a:spcAft>
                <a:spcPts val="800"/>
              </a:spcAft>
            </a:pPr>
            <a:r>
              <a:rPr lang="en-US" sz="1200">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en-US" sz="1200" b="1">
                <a:effectLst/>
                <a:latin typeface="Times New Roman" panose="02020603050405020304" pitchFamily="18" charset="0"/>
                <a:ea typeface="Arial" panose="020B0604020202020204" pitchFamily="34" charset="0"/>
                <a:cs typeface="Times New Roman" panose="02020603050405020304" pitchFamily="18" charset="0"/>
              </a:rPr>
              <a:t>Đăng nhập</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en-US" sz="1200">
                <a:effectLst/>
                <a:latin typeface="Times New Roman" panose="02020603050405020304" pitchFamily="18" charset="0"/>
                <a:ea typeface="Arial" panose="020B0604020202020204" pitchFamily="34" charset="0"/>
                <a:cs typeface="Times New Roman" panose="02020603050405020304" pitchFamily="18" charset="0"/>
              </a:rPr>
              <a:t> Đã đăng ký thành công và ở trạng thái chưa đăng nhập vào website</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en-US" sz="1200">
                <a:effectLst/>
                <a:latin typeface="Times New Roman" panose="02020603050405020304" pitchFamily="18" charset="0"/>
                <a:ea typeface="Arial" panose="020B0604020202020204" pitchFamily="34" charset="0"/>
                <a:cs typeface="Times New Roman" panose="02020603050405020304" pitchFamily="18" charset="0"/>
              </a:rPr>
              <a:t> Người dùng đăng nhập vào website để có thể tham gia kiểm tra online</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en-US" sz="1200">
                <a:effectLst/>
                <a:latin typeface="Times New Roman" panose="02020603050405020304" pitchFamily="18" charset="0"/>
                <a:ea typeface="Arial" panose="020B0604020202020204" pitchFamily="34" charset="0"/>
                <a:cs typeface="Times New Roman" panose="02020603050405020304" pitchFamily="18" charset="0"/>
              </a:rPr>
              <a:t> Nhập tên tài khoản và mật khẩu</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spcAft>
                <a:spcPts val="800"/>
              </a:spcAft>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en-US" sz="1200">
                <a:effectLst/>
                <a:latin typeface="Times New Roman" panose="02020603050405020304" pitchFamily="18" charset="0"/>
                <a:ea typeface="Arial" panose="020B0604020202020204" pitchFamily="34" charset="0"/>
                <a:cs typeface="Times New Roman" panose="02020603050405020304" pitchFamily="18" charset="0"/>
              </a:rPr>
              <a:t> Lấy thông tin, tiến hành kiểm tra. Nếu thành công thì đăng nhập vào hệ thống , nếu thất bại thì trả về lỗi</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19</a:t>
            </a:fld>
            <a:endParaRPr lang="vi-VN"/>
          </a:p>
        </p:txBody>
      </p:sp>
    </p:spTree>
    <p:extLst>
      <p:ext uri="{BB962C8B-B14F-4D97-AF65-F5344CB8AC3E}">
        <p14:creationId xmlns:p14="http://schemas.microsoft.com/office/powerpoint/2010/main" val="1319143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vi-VN" sz="1200" b="1">
                <a:effectLst/>
                <a:latin typeface="Times New Roman" panose="02020603050405020304" pitchFamily="18" charset="0"/>
                <a:ea typeface="Arial" panose="020B0604020202020204" pitchFamily="34" charset="0"/>
                <a:cs typeface="Times New Roman" panose="02020603050405020304" pitchFamily="18" charset="0"/>
              </a:rPr>
              <a:t>Xem và chỉnh sửa trang cá nhân</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vi-VN" sz="1200">
                <a:effectLst/>
                <a:latin typeface="Times New Roman" panose="02020603050405020304" pitchFamily="18" charset="0"/>
                <a:ea typeface="Arial" panose="020B0604020202020204" pitchFamily="34" charset="0"/>
                <a:cs typeface="Times New Roman" panose="02020603050405020304" pitchFamily="18" charset="0"/>
              </a:rPr>
              <a:t> Đã đăng nhập thành công vào hệ thống</a:t>
            </a:r>
            <a:r>
              <a:rPr lang="vi-VN" sz="1200" u="sng">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sau:</a:t>
            </a:r>
            <a:r>
              <a:rPr lang="vi-VN" sz="1200">
                <a:effectLst/>
                <a:latin typeface="Times New Roman" panose="02020603050405020304" pitchFamily="18" charset="0"/>
                <a:ea typeface="Arial" panose="020B0604020202020204" pitchFamily="34" charset="0"/>
                <a:cs typeface="Times New Roman" panose="02020603050405020304" pitchFamily="18" charset="0"/>
              </a:rPr>
              <a:t> Truy cập vào trang cá nhân</a:t>
            </a:r>
            <a:r>
              <a:rPr lang="vi-VN" sz="1200" u="sng">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vi-VN" sz="1200">
                <a:effectLst/>
                <a:latin typeface="Times New Roman" panose="02020603050405020304" pitchFamily="18" charset="0"/>
                <a:ea typeface="Arial" panose="020B0604020202020204" pitchFamily="34" charset="0"/>
                <a:cs typeface="Times New Roman" panose="02020603050405020304" pitchFamily="18" charset="0"/>
              </a:rPr>
              <a:t> Người dùng truy cập vào trang cá nhân để xem hồ sơ của mình và sau đó có thể thêm, sửa, xóa thông tin đã đăng ký trước đó </a:t>
            </a:r>
          </a:p>
          <a:p>
            <a:pPr marL="342900" lvl="0" indent="-342900" algn="just">
              <a:lnSpc>
                <a:spcPct val="125000"/>
              </a:lnSpc>
              <a:buFont typeface="Times New Roman" panose="02020603050405020304" pitchFamily="18" charset="0"/>
              <a:buChar char="-"/>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vi-VN" sz="1200">
                <a:effectLst/>
                <a:latin typeface="Times New Roman" panose="02020603050405020304" pitchFamily="18" charset="0"/>
                <a:ea typeface="Arial" panose="020B0604020202020204" pitchFamily="34" charset="0"/>
                <a:cs typeface="Times New Roman" panose="02020603050405020304" pitchFamily="18" charset="0"/>
              </a:rPr>
              <a:t> Nhập thông tin chỉnh sửa sau đó bấm lưu thay đổi</a:t>
            </a:r>
          </a:p>
          <a:p>
            <a:pPr marL="342900" lvl="0" indent="-342900" algn="just">
              <a:lnSpc>
                <a:spcPct val="125000"/>
              </a:lnSpc>
              <a:spcAft>
                <a:spcPts val="800"/>
              </a:spcAft>
              <a:buFont typeface="Times New Roman" panose="02020603050405020304" pitchFamily="18" charset="0"/>
              <a:buChar char="-"/>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vi-VN" sz="1200">
                <a:effectLst/>
                <a:latin typeface="Times New Roman" panose="02020603050405020304" pitchFamily="18" charset="0"/>
                <a:ea typeface="Arial" panose="020B0604020202020204" pitchFamily="34" charset="0"/>
                <a:cs typeface="Times New Roman" panose="02020603050405020304" pitchFamily="18" charset="0"/>
              </a:rPr>
              <a:t> Kiểm tra thông tin nhập vào có hợp lệ hay không sau đó gửi thông báo kết quả cập nhật</a:t>
            </a: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20</a:t>
            </a:fld>
            <a:endParaRPr lang="vi-VN"/>
          </a:p>
        </p:txBody>
      </p:sp>
    </p:spTree>
    <p:extLst>
      <p:ext uri="{BB962C8B-B14F-4D97-AF65-F5344CB8AC3E}">
        <p14:creationId xmlns:p14="http://schemas.microsoft.com/office/powerpoint/2010/main" val="156466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en-US" sz="1200" b="1">
                <a:effectLst/>
                <a:latin typeface="Times New Roman" panose="02020603050405020304" pitchFamily="18" charset="0"/>
                <a:ea typeface="Arial" panose="020B0604020202020204" pitchFamily="34" charset="0"/>
                <a:cs typeface="Times New Roman" panose="02020603050405020304" pitchFamily="18" charset="0"/>
              </a:rPr>
              <a:t>Kiểm tra online</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en-US" sz="1200">
                <a:effectLst/>
                <a:latin typeface="Times New Roman" panose="02020603050405020304" pitchFamily="18" charset="0"/>
                <a:ea typeface="Arial" panose="020B0604020202020204" pitchFamily="34" charset="0"/>
                <a:cs typeface="Times New Roman" panose="02020603050405020304" pitchFamily="18" charset="0"/>
              </a:rPr>
              <a:t> Đã đăng nhập thành công vào hệ thống</a:t>
            </a:r>
            <a:r>
              <a:rPr lang="en-US" sz="1200" u="sng">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en-US" sz="1200">
                <a:effectLst/>
                <a:latin typeface="Times New Roman" panose="02020603050405020304" pitchFamily="18" charset="0"/>
                <a:ea typeface="Arial" panose="020B0604020202020204" pitchFamily="34" charset="0"/>
                <a:cs typeface="Times New Roman" panose="02020603050405020304" pitchFamily="18" charset="0"/>
              </a:rPr>
              <a:t> Người dùng sau khi đăng nhập và website có thể tìm đề thi và kiểm tra online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en-US" sz="1200">
                <a:effectLst/>
                <a:latin typeface="Times New Roman" panose="02020603050405020304" pitchFamily="18" charset="0"/>
                <a:ea typeface="Arial" panose="020B0604020202020204" pitchFamily="34" charset="0"/>
                <a:cs typeface="Times New Roman" panose="02020603050405020304" pitchFamily="18" charset="0"/>
              </a:rPr>
              <a:t> Truy cập vào mục kiểm tra online sau đó chọn đề thi và bắt đầu làm bài. Sau khi hệ thống chấm bài xong, người dùng bấm vào để xem kết quả thi</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spcAft>
                <a:spcPts val="800"/>
              </a:spcAft>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en-US" sz="1200">
                <a:effectLst/>
                <a:latin typeface="Times New Roman" panose="02020603050405020304" pitchFamily="18" charset="0"/>
                <a:ea typeface="Arial" panose="020B0604020202020204" pitchFamily="34" charset="0"/>
                <a:cs typeface="Times New Roman" panose="02020603050405020304" pitchFamily="18" charset="0"/>
              </a:rPr>
              <a:t> Sau khi người dùng kết thúc làm bài kiểm tra, hệ thống sẽ tự động chấm và thông báo kết quả thi cho người dùng</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21</a:t>
            </a:fld>
            <a:endParaRPr lang="vi-VN"/>
          </a:p>
        </p:txBody>
      </p:sp>
    </p:spTree>
    <p:extLst>
      <p:ext uri="{BB962C8B-B14F-4D97-AF65-F5344CB8AC3E}">
        <p14:creationId xmlns:p14="http://schemas.microsoft.com/office/powerpoint/2010/main" val="1260308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en-US" sz="1200" b="1">
                <a:effectLst/>
                <a:latin typeface="Times New Roman" panose="02020603050405020304" pitchFamily="18" charset="0"/>
                <a:ea typeface="Arial" panose="020B0604020202020204" pitchFamily="34" charset="0"/>
                <a:cs typeface="Times New Roman" panose="02020603050405020304" pitchFamily="18" charset="0"/>
              </a:rPr>
              <a:t>Tìm kiếm</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en-US" sz="1200">
                <a:effectLst/>
                <a:latin typeface="Times New Roman" panose="02020603050405020304" pitchFamily="18" charset="0"/>
                <a:ea typeface="Arial" panose="020B0604020202020204" pitchFamily="34" charset="0"/>
                <a:cs typeface="Times New Roman" panose="02020603050405020304" pitchFamily="18" charset="0"/>
              </a:rPr>
              <a:t> Người dùng có thể </a:t>
            </a:r>
            <a:r>
              <a:rPr lang="vi-VN" sz="1200">
                <a:effectLst/>
                <a:latin typeface="Times New Roman" panose="02020603050405020304" pitchFamily="18" charset="0"/>
                <a:ea typeface="Arial" panose="020B0604020202020204" pitchFamily="34" charset="0"/>
                <a:cs typeface="Times New Roman" panose="02020603050405020304" pitchFamily="18" charset="0"/>
              </a:rPr>
              <a:t>dễ dàng tìm kiếm </a:t>
            </a:r>
            <a:r>
              <a:rPr lang="en-US" sz="1200">
                <a:effectLst/>
                <a:latin typeface="Times New Roman" panose="02020603050405020304" pitchFamily="18" charset="0"/>
                <a:ea typeface="Arial" panose="020B0604020202020204" pitchFamily="34" charset="0"/>
                <a:cs typeface="Times New Roman" panose="02020603050405020304" pitchFamily="18" charset="0"/>
              </a:rPr>
              <a:t>các thông tin về khóa học, đề kiểm tra, tin tức về trung tâm</a:t>
            </a:r>
            <a:r>
              <a:rPr lang="vi-VN" sz="1200">
                <a:effectLst/>
                <a:latin typeface="Times New Roman" panose="02020603050405020304" pitchFamily="18" charset="0"/>
                <a:ea typeface="Arial" panose="020B0604020202020204" pitchFamily="34" charset="0"/>
                <a:cs typeface="Times New Roman" panose="02020603050405020304" pitchFamily="18" charset="0"/>
              </a:rPr>
              <a:t> một cách nhanh chóng</a:t>
            </a:r>
            <a:r>
              <a:rPr lang="en-US" sz="1200">
                <a:effectLst/>
                <a:latin typeface="Times New Roman" panose="02020603050405020304" pitchFamily="18" charset="0"/>
                <a:ea typeface="Arial" panose="020B0604020202020204" pitchFamily="34" charset="0"/>
                <a:cs typeface="Times New Roman" panose="02020603050405020304" pitchFamily="18" charset="0"/>
              </a:rPr>
              <a:t> bằng cách nhập các từ khóa liên quan</a:t>
            </a:r>
            <a:r>
              <a:rPr lang="en-US" sz="1200" u="sng">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en-US" sz="1200">
                <a:effectLst/>
                <a:latin typeface="Times New Roman" panose="02020603050405020304" pitchFamily="18" charset="0"/>
                <a:ea typeface="Arial" panose="020B0604020202020204" pitchFamily="34" charset="0"/>
                <a:cs typeface="Times New Roman" panose="02020603050405020304" pitchFamily="18" charset="0"/>
              </a:rPr>
              <a:t> Chọn danh mục hoặc nhập từ khóa cần tìm</a:t>
            </a:r>
            <a:r>
              <a:rPr lang="en-US" sz="1200" u="sng">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25000"/>
              </a:lnSpc>
              <a:spcAft>
                <a:spcPts val="800"/>
              </a:spcAft>
              <a:buFont typeface="Times New Roman" panose="02020603050405020304" pitchFamily="18" charset="0"/>
              <a:buChar char="-"/>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en-US" sz="1200">
                <a:effectLst/>
                <a:latin typeface="Times New Roman" panose="02020603050405020304" pitchFamily="18" charset="0"/>
                <a:ea typeface="Arial" panose="020B0604020202020204" pitchFamily="34" charset="0"/>
                <a:cs typeface="Times New Roman" panose="02020603050405020304" pitchFamily="18" charset="0"/>
              </a:rPr>
              <a:t> Kiểm tra danh mục / từ khóa trên hệ thống, đưa ra các kết quả có liên quan. Nếu không có kết quả nào liên quan đến từ khóa, thông báo “ không tìm thấy kết quả”. Nếu tìm thấy, xuất kết quả tìm kiếm lên màn hình</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22</a:t>
            </a:fld>
            <a:endParaRPr lang="vi-VN"/>
          </a:p>
        </p:txBody>
      </p:sp>
    </p:spTree>
    <p:extLst>
      <p:ext uri="{BB962C8B-B14F-4D97-AF65-F5344CB8AC3E}">
        <p14:creationId xmlns:p14="http://schemas.microsoft.com/office/powerpoint/2010/main" val="3044526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vi-VN" sz="1200" b="1">
                <a:effectLst/>
                <a:latin typeface="Times New Roman" panose="02020603050405020304" pitchFamily="18" charset="0"/>
                <a:ea typeface="Arial" panose="020B0604020202020204" pitchFamily="34" charset="0"/>
                <a:cs typeface="Times New Roman" panose="02020603050405020304" pitchFamily="18" charset="0"/>
              </a:rPr>
              <a:t>Đăng Ký tư vấn</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vi-VN" sz="1200">
                <a:effectLst/>
                <a:latin typeface="Times New Roman" panose="02020603050405020304" pitchFamily="18" charset="0"/>
                <a:ea typeface="Arial" panose="020B0604020202020204" pitchFamily="34" charset="0"/>
                <a:cs typeface="Times New Roman" panose="02020603050405020304" pitchFamily="18" charset="0"/>
              </a:rPr>
              <a:t> Đăng nhập ứng dụng thành công</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vi-VN" sz="1200">
                <a:effectLst/>
                <a:latin typeface="Times New Roman" panose="02020603050405020304" pitchFamily="18" charset="0"/>
                <a:ea typeface="Arial" panose="020B0604020202020204" pitchFamily="34" charset="0"/>
                <a:cs typeface="Times New Roman" panose="02020603050405020304" pitchFamily="18" charset="0"/>
              </a:rPr>
              <a:t> Người dùng có thể điền thông tin liên hệ và gửi yêu cầu tư vấn</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vi-VN" sz="1200">
                <a:effectLst/>
                <a:latin typeface="Times New Roman" panose="02020603050405020304" pitchFamily="18" charset="0"/>
                <a:ea typeface="Arial" panose="020B0604020202020204" pitchFamily="34" charset="0"/>
                <a:cs typeface="Times New Roman" panose="02020603050405020304" pitchFamily="18" charset="0"/>
              </a:rPr>
              <a:t> Nhập thông tin cá nhân và phương thức liên lạc</a:t>
            </a:r>
          </a:p>
          <a:p>
            <a:r>
              <a:rPr lang="vi-VN" sz="1200" u="sng">
                <a:effectLst/>
                <a:latin typeface="Times New Roman" panose="02020603050405020304" pitchFamily="18" charset="0"/>
                <a:ea typeface="Arial" panose="020B0604020202020204" pitchFamily="34" charset="0"/>
              </a:rPr>
              <a:t>Hành động của hệ thống:</a:t>
            </a:r>
            <a:r>
              <a:rPr lang="vi-VN" sz="1200">
                <a:effectLst/>
                <a:latin typeface="Times New Roman" panose="02020603050405020304" pitchFamily="18" charset="0"/>
                <a:ea typeface="Arial" panose="020B0604020202020204" pitchFamily="34" charset="0"/>
              </a:rPr>
              <a:t> Hệ thống tự động lưu thông tin liên hệ và thông báo gửi yêu cầu thành công cho người dùng</a:t>
            </a: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23</a:t>
            </a:fld>
            <a:endParaRPr lang="vi-VN"/>
          </a:p>
        </p:txBody>
      </p:sp>
    </p:spTree>
    <p:extLst>
      <p:ext uri="{BB962C8B-B14F-4D97-AF65-F5344CB8AC3E}">
        <p14:creationId xmlns:p14="http://schemas.microsoft.com/office/powerpoint/2010/main" val="1900445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vi-VN" sz="1200" b="1">
                <a:effectLst/>
                <a:latin typeface="Times New Roman" panose="02020603050405020304" pitchFamily="18" charset="0"/>
                <a:ea typeface="Arial" panose="020B0604020202020204" pitchFamily="34" charset="0"/>
                <a:cs typeface="Times New Roman" panose="02020603050405020304" pitchFamily="18" charset="0"/>
              </a:rPr>
              <a:t>Đăng Ký khóa học</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vi-VN" sz="1200">
                <a:effectLst/>
                <a:latin typeface="Times New Roman" panose="02020603050405020304" pitchFamily="18" charset="0"/>
                <a:ea typeface="Arial" panose="020B0604020202020204" pitchFamily="34" charset="0"/>
                <a:cs typeface="Times New Roman" panose="02020603050405020304" pitchFamily="18" charset="0"/>
              </a:rPr>
              <a:t> Đăng nhập ứng dụng thành công</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vi-VN" sz="1200">
                <a:effectLst/>
                <a:latin typeface="Times New Roman" panose="02020603050405020304" pitchFamily="18" charset="0"/>
                <a:ea typeface="Arial" panose="020B0604020202020204" pitchFamily="34" charset="0"/>
                <a:cs typeface="Times New Roman" panose="02020603050405020304" pitchFamily="18" charset="0"/>
              </a:rPr>
              <a:t> Người dùng có thể xem các thông tin về khóa học và đăng ký khóa học</a:t>
            </a:r>
          </a:p>
          <a:p>
            <a:pPr algn="l">
              <a:lnSpc>
                <a:spcPct val="107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vi-VN" sz="1200">
                <a:effectLst/>
                <a:latin typeface="Times New Roman" panose="02020603050405020304" pitchFamily="18" charset="0"/>
                <a:ea typeface="Arial" panose="020B0604020202020204" pitchFamily="34" charset="0"/>
                <a:cs typeface="Times New Roman" panose="02020603050405020304" pitchFamily="18" charset="0"/>
              </a:rPr>
              <a:t> Xem thông tin khóa học và Nhấn nút đăng ký khóa học</a:t>
            </a:r>
          </a:p>
          <a:p>
            <a:pPr algn="l">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vi-VN" sz="1200">
                <a:effectLst/>
                <a:latin typeface="Times New Roman" panose="02020603050405020304" pitchFamily="18" charset="0"/>
                <a:ea typeface="Arial" panose="020B0604020202020204" pitchFamily="34" charset="0"/>
                <a:cs typeface="Times New Roman" panose="02020603050405020304" pitchFamily="18" charset="0"/>
              </a:rPr>
              <a:t> Gửi thông báo xác nhận đăng ký học thành công</a:t>
            </a: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24</a:t>
            </a:fld>
            <a:endParaRPr lang="vi-VN"/>
          </a:p>
        </p:txBody>
      </p:sp>
    </p:spTree>
    <p:extLst>
      <p:ext uri="{BB962C8B-B14F-4D97-AF65-F5344CB8AC3E}">
        <p14:creationId xmlns:p14="http://schemas.microsoft.com/office/powerpoint/2010/main" val="3184486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vi-VN" sz="1200" b="1">
                <a:effectLst/>
                <a:latin typeface="Times New Roman" panose="02020603050405020304" pitchFamily="18" charset="0"/>
                <a:ea typeface="Arial" panose="020B0604020202020204" pitchFamily="34" charset="0"/>
                <a:cs typeface="Times New Roman" panose="02020603050405020304" pitchFamily="18" charset="0"/>
              </a:rPr>
              <a:t>Nhận xét đánh giá</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vi-VN" sz="1200">
                <a:effectLst/>
                <a:latin typeface="Times New Roman" panose="02020603050405020304" pitchFamily="18" charset="0"/>
                <a:ea typeface="Arial" panose="020B0604020202020204" pitchFamily="34" charset="0"/>
                <a:cs typeface="Times New Roman" panose="02020603050405020304" pitchFamily="18" charset="0"/>
              </a:rPr>
              <a:t> Đăng nhập ứng dụng thành công</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vi-VN" sz="1200">
                <a:effectLst/>
                <a:latin typeface="Times New Roman" panose="02020603050405020304" pitchFamily="18" charset="0"/>
                <a:ea typeface="Arial" panose="020B0604020202020204" pitchFamily="34" charset="0"/>
                <a:cs typeface="Times New Roman" panose="02020603050405020304" pitchFamily="18" charset="0"/>
              </a:rPr>
              <a:t> Cập nhật thành công vào cơ sở dữ liệu</a:t>
            </a:r>
          </a:p>
          <a:p>
            <a:pPr algn="l">
              <a:lnSpc>
                <a:spcPct val="107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vi-VN" sz="1200">
                <a:effectLst/>
                <a:latin typeface="Times New Roman" panose="02020603050405020304" pitchFamily="18" charset="0"/>
                <a:ea typeface="Arial" panose="020B0604020202020204" pitchFamily="34" charset="0"/>
                <a:cs typeface="Times New Roman" panose="02020603050405020304" pitchFamily="18" charset="0"/>
              </a:rPr>
              <a:t> </a:t>
            </a:r>
          </a:p>
          <a:p>
            <a:pPr marL="342900" lvl="0" indent="-342900" algn="l">
              <a:lnSpc>
                <a:spcPct val="107000"/>
              </a:lnSpc>
              <a:buFont typeface="Times New Roman" panose="02020603050405020304" pitchFamily="18" charset="0"/>
              <a:buChar char="-"/>
            </a:pPr>
            <a:r>
              <a:rPr lang="vi-VN" sz="1200">
                <a:effectLst/>
                <a:latin typeface="Times New Roman" panose="02020603050405020304" pitchFamily="18" charset="0"/>
                <a:ea typeface="Arial" panose="020B0604020202020204" pitchFamily="34" charset="0"/>
                <a:cs typeface="Times New Roman" panose="02020603050405020304" pitchFamily="18" charset="0"/>
              </a:rPr>
              <a:t>Chọn phần muốn nhận xét, đánh giá</a:t>
            </a:r>
          </a:p>
          <a:p>
            <a:pPr marL="342900" lvl="0" indent="-342900" algn="l">
              <a:lnSpc>
                <a:spcPct val="107000"/>
              </a:lnSpc>
              <a:buFont typeface="Times New Roman" panose="02020603050405020304" pitchFamily="18" charset="0"/>
              <a:buChar char="-"/>
            </a:pPr>
            <a:r>
              <a:rPr lang="vi-VN" sz="1200">
                <a:effectLst/>
                <a:latin typeface="Times New Roman" panose="02020603050405020304" pitchFamily="18" charset="0"/>
                <a:ea typeface="Arial" panose="020B0604020202020204" pitchFamily="34" charset="0"/>
                <a:cs typeface="Times New Roman" panose="02020603050405020304" pitchFamily="18" charset="0"/>
              </a:rPr>
              <a:t>Thêm, sửa, xóa nhận xét và đánh giá</a:t>
            </a:r>
          </a:p>
          <a:p>
            <a:pPr marL="342900" lvl="0" indent="-342900" algn="just">
              <a:lnSpc>
                <a:spcPct val="125000"/>
              </a:lnSpc>
              <a:spcAft>
                <a:spcPts val="800"/>
              </a:spcAft>
              <a:buFont typeface="Times New Roman" panose="02020603050405020304" pitchFamily="18" charset="0"/>
              <a:buChar char="-"/>
            </a:pPr>
            <a:r>
              <a:rPr lang="vi-VN" sz="1200">
                <a:effectLst/>
                <a:latin typeface="Times New Roman" panose="02020603050405020304" pitchFamily="18" charset="0"/>
                <a:ea typeface="Arial" panose="020B0604020202020204" pitchFamily="34" charset="0"/>
                <a:cs typeface="Times New Roman" panose="02020603050405020304" pitchFamily="18" charset="0"/>
              </a:rPr>
              <a:t>Gửi nhận xét, đánh giá</a:t>
            </a:r>
            <a:r>
              <a:rPr lang="vi-VN" sz="1200" u="sng">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vi-VN" sz="1200">
                <a:effectLst/>
                <a:latin typeface="Times New Roman" panose="02020603050405020304" pitchFamily="18" charset="0"/>
                <a:ea typeface="Arial" panose="020B0604020202020204" pitchFamily="34" charset="0"/>
                <a:cs typeface="Times New Roman" panose="02020603050405020304" pitchFamily="18" charset="0"/>
              </a:rPr>
              <a:t> Gửi thông báo xác nhận đăng ký học thành công</a:t>
            </a: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25</a:t>
            </a:fld>
            <a:endParaRPr lang="vi-VN"/>
          </a:p>
        </p:txBody>
      </p:sp>
    </p:spTree>
    <p:extLst>
      <p:ext uri="{BB962C8B-B14F-4D97-AF65-F5344CB8AC3E}">
        <p14:creationId xmlns:p14="http://schemas.microsoft.com/office/powerpoint/2010/main" val="1112350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vi-VN" sz="1200" b="1">
                <a:effectLst/>
                <a:latin typeface="Times New Roman" panose="02020603050405020304" pitchFamily="18" charset="0"/>
                <a:ea typeface="Arial" panose="020B0604020202020204" pitchFamily="34" charset="0"/>
                <a:cs typeface="Times New Roman" panose="02020603050405020304" pitchFamily="18" charset="0"/>
              </a:rPr>
              <a:t>Quản lý nội dung trang chủ</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vi-VN" sz="1200">
                <a:effectLst/>
                <a:latin typeface="Times New Roman" panose="02020603050405020304" pitchFamily="18" charset="0"/>
                <a:ea typeface="Arial" panose="020B0604020202020204" pitchFamily="34" charset="0"/>
                <a:cs typeface="Times New Roman" panose="02020603050405020304" pitchFamily="18" charset="0"/>
              </a:rPr>
              <a:t> Đăng nhập thành công vào hệ thống với tư cách là quản trị viên </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sau:</a:t>
            </a:r>
            <a:r>
              <a:rPr lang="vi-VN" sz="1200">
                <a:effectLst/>
                <a:latin typeface="Times New Roman" panose="02020603050405020304" pitchFamily="18" charset="0"/>
                <a:ea typeface="Arial" panose="020B0604020202020204" pitchFamily="34" charset="0"/>
                <a:cs typeface="Times New Roman" panose="02020603050405020304" pitchFamily="18" charset="0"/>
              </a:rPr>
              <a:t> Cập nhật thành công vào cơ sở dữ liệu</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vi-VN" sz="1200">
                <a:effectLst/>
                <a:latin typeface="Times New Roman" panose="02020603050405020304" pitchFamily="18" charset="0"/>
                <a:ea typeface="Arial" panose="020B0604020202020204" pitchFamily="34" charset="0"/>
                <a:cs typeface="Times New Roman" panose="02020603050405020304" pitchFamily="18" charset="0"/>
              </a:rPr>
              <a:t> Quản trị viên có thể cập nhật nội dung trang chủ như cập nhật banner và cập nhật thông tin liên hệ</a:t>
            </a:r>
            <a:r>
              <a:rPr lang="vi-VN" sz="1200" u="sng">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l">
              <a:lnSpc>
                <a:spcPct val="107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vi-VN" sz="1200">
                <a:effectLst/>
                <a:latin typeface="Times New Roman" panose="02020603050405020304" pitchFamily="18" charset="0"/>
                <a:ea typeface="Arial" panose="020B0604020202020204" pitchFamily="34" charset="0"/>
                <a:cs typeface="Times New Roman" panose="02020603050405020304" pitchFamily="18" charset="0"/>
              </a:rPr>
              <a:t> Thêm, xóa banner. Thêm, sửa, xóa thông tin liên hệ</a:t>
            </a:r>
            <a:r>
              <a:rPr lang="vi-VN" sz="1200" u="sng">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vi-VN" sz="1200">
                <a:effectLst/>
                <a:latin typeface="Times New Roman" panose="02020603050405020304" pitchFamily="18" charset="0"/>
                <a:ea typeface="Arial" panose="020B0604020202020204" pitchFamily="34" charset="0"/>
                <a:cs typeface="Times New Roman" panose="02020603050405020304" pitchFamily="18" charset="0"/>
              </a:rPr>
              <a:t> Lưu, hiển thị banner và thông tin liên hệ</a:t>
            </a: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26</a:t>
            </a:fld>
            <a:endParaRPr lang="vi-VN"/>
          </a:p>
        </p:txBody>
      </p:sp>
    </p:spTree>
    <p:extLst>
      <p:ext uri="{BB962C8B-B14F-4D97-AF65-F5344CB8AC3E}">
        <p14:creationId xmlns:p14="http://schemas.microsoft.com/office/powerpoint/2010/main" val="2704622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vi-VN" sz="1200" b="1">
                <a:effectLst/>
                <a:latin typeface="Times New Roman" panose="02020603050405020304" pitchFamily="18" charset="0"/>
                <a:ea typeface="Arial" panose="020B0604020202020204" pitchFamily="34" charset="0"/>
                <a:cs typeface="Times New Roman" panose="02020603050405020304" pitchFamily="18" charset="0"/>
              </a:rPr>
              <a:t>Quản lý danh mục</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vi-VN" sz="1200">
                <a:effectLst/>
                <a:latin typeface="Times New Roman" panose="02020603050405020304" pitchFamily="18" charset="0"/>
                <a:ea typeface="Arial" panose="020B0604020202020204" pitchFamily="34" charset="0"/>
                <a:cs typeface="Times New Roman" panose="02020603050405020304" pitchFamily="18" charset="0"/>
              </a:rPr>
              <a:t> Đăng nhập thành công vào hệ thống với tư cách là quản trị viên </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sau:</a:t>
            </a:r>
            <a:r>
              <a:rPr lang="vi-VN" sz="1200">
                <a:effectLst/>
                <a:latin typeface="Times New Roman" panose="02020603050405020304" pitchFamily="18" charset="0"/>
                <a:ea typeface="Arial" panose="020B0604020202020204" pitchFamily="34" charset="0"/>
                <a:cs typeface="Times New Roman" panose="02020603050405020304" pitchFamily="18" charset="0"/>
              </a:rPr>
              <a:t> Truy cập thành công vào cơ sở dữ liệu</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vi-VN" sz="1200">
                <a:effectLst/>
                <a:latin typeface="Times New Roman" panose="02020603050405020304" pitchFamily="18" charset="0"/>
                <a:ea typeface="Arial" panose="020B0604020202020204" pitchFamily="34" charset="0"/>
                <a:cs typeface="Times New Roman" panose="02020603050405020304" pitchFamily="18" charset="0"/>
              </a:rPr>
              <a:t> Cho phép quản trị viên có thể thêm, sửa, xoá danh mục ( bài kiểm tra, khoá học , tin tức…)</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vi-VN" sz="1200">
                <a:effectLst/>
                <a:latin typeface="Times New Roman" panose="02020603050405020304" pitchFamily="18" charset="0"/>
                <a:ea typeface="Arial" panose="020B0604020202020204" pitchFamily="34" charset="0"/>
                <a:cs typeface="Times New Roman" panose="02020603050405020304" pitchFamily="18" charset="0"/>
              </a:rPr>
              <a:t> Thêm, xóa banner. Thêm, sửa, xóa thông tin liên hệ</a:t>
            </a:r>
            <a:r>
              <a:rPr lang="vi-VN" sz="1200" u="sng">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vi-VN" sz="1200">
                <a:effectLst/>
                <a:latin typeface="Times New Roman" panose="02020603050405020304" pitchFamily="18" charset="0"/>
                <a:ea typeface="Arial" panose="020B0604020202020204" pitchFamily="34" charset="0"/>
                <a:cs typeface="Times New Roman" panose="02020603050405020304" pitchFamily="18" charset="0"/>
              </a:rPr>
              <a:t> Cập nhật lại danh sách các danh mục</a:t>
            </a: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27</a:t>
            </a:fld>
            <a:endParaRPr lang="vi-VN"/>
          </a:p>
        </p:txBody>
      </p:sp>
    </p:spTree>
    <p:extLst>
      <p:ext uri="{BB962C8B-B14F-4D97-AF65-F5344CB8AC3E}">
        <p14:creationId xmlns:p14="http://schemas.microsoft.com/office/powerpoint/2010/main" val="698236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2e357042e7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2e357042e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460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vi-VN" sz="1200" b="1">
                <a:effectLst/>
                <a:latin typeface="Times New Roman" panose="02020603050405020304" pitchFamily="18" charset="0"/>
                <a:ea typeface="Arial" panose="020B0604020202020204" pitchFamily="34" charset="0"/>
                <a:cs typeface="Times New Roman" panose="02020603050405020304" pitchFamily="18" charset="0"/>
              </a:rPr>
              <a:t>Quản lý tin tức</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vi-VN" sz="1200">
                <a:effectLst/>
                <a:latin typeface="Times New Roman" panose="02020603050405020304" pitchFamily="18" charset="0"/>
                <a:ea typeface="Arial" panose="020B0604020202020204" pitchFamily="34" charset="0"/>
                <a:cs typeface="Times New Roman" panose="02020603050405020304" pitchFamily="18" charset="0"/>
              </a:rPr>
              <a:t> Đăng nhập thành công vào hệ thống với tư cách là quản trị viên </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sau:</a:t>
            </a:r>
            <a:r>
              <a:rPr lang="vi-VN" sz="1200">
                <a:effectLst/>
                <a:latin typeface="Times New Roman" panose="02020603050405020304" pitchFamily="18" charset="0"/>
                <a:ea typeface="Arial" panose="020B0604020202020204" pitchFamily="34" charset="0"/>
                <a:cs typeface="Times New Roman" panose="02020603050405020304" pitchFamily="18" charset="0"/>
              </a:rPr>
              <a:t> Truy cập thành công vào cơ sở dữ liệu</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vi-VN" sz="1200">
                <a:effectLst/>
                <a:latin typeface="Times New Roman" panose="02020603050405020304" pitchFamily="18" charset="0"/>
                <a:ea typeface="Arial" panose="020B0604020202020204" pitchFamily="34" charset="0"/>
                <a:cs typeface="Times New Roman" panose="02020603050405020304" pitchFamily="18" charset="0"/>
              </a:rPr>
              <a:t> Cho phép quản trị viên có thể thêm, xoá các tin tức của trang web của mình</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vi-VN" sz="1200">
                <a:effectLst/>
                <a:latin typeface="Times New Roman" panose="02020603050405020304" pitchFamily="18" charset="0"/>
                <a:ea typeface="Arial" panose="020B0604020202020204" pitchFamily="34" charset="0"/>
                <a:cs typeface="Times New Roman" panose="02020603050405020304" pitchFamily="18" charset="0"/>
              </a:rPr>
              <a:t> Thêm, sửa, xoá các tin tức</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vi-VN" sz="1200">
                <a:effectLst/>
                <a:latin typeface="Times New Roman" panose="02020603050405020304" pitchFamily="18" charset="0"/>
                <a:ea typeface="Arial" panose="020B0604020202020204" pitchFamily="34" charset="0"/>
                <a:cs typeface="Times New Roman" panose="02020603050405020304" pitchFamily="18" charset="0"/>
              </a:rPr>
              <a:t> Cập nhật lại danh sách tin tức</a:t>
            </a: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28</a:t>
            </a:fld>
            <a:endParaRPr lang="vi-VN"/>
          </a:p>
        </p:txBody>
      </p:sp>
    </p:spTree>
    <p:extLst>
      <p:ext uri="{BB962C8B-B14F-4D97-AF65-F5344CB8AC3E}">
        <p14:creationId xmlns:p14="http://schemas.microsoft.com/office/powerpoint/2010/main" val="1505583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vi-VN" sz="1200" b="1">
                <a:effectLst/>
                <a:latin typeface="Times New Roman" panose="02020603050405020304" pitchFamily="18" charset="0"/>
                <a:ea typeface="Arial" panose="020B0604020202020204" pitchFamily="34" charset="0"/>
                <a:cs typeface="Times New Roman" panose="02020603050405020304" pitchFamily="18" charset="0"/>
              </a:rPr>
              <a:t>Quản lý bài kiểm tra</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vi-VN" sz="1200">
                <a:effectLst/>
                <a:latin typeface="Times New Roman" panose="02020603050405020304" pitchFamily="18" charset="0"/>
                <a:ea typeface="Arial" panose="020B0604020202020204" pitchFamily="34" charset="0"/>
                <a:cs typeface="Times New Roman" panose="02020603050405020304" pitchFamily="18" charset="0"/>
              </a:rPr>
              <a:t> Đăng nhập thành công vào hệ thống với tư cách là quản trị viên </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sau:</a:t>
            </a:r>
            <a:r>
              <a:rPr lang="vi-VN" sz="1200">
                <a:effectLst/>
                <a:latin typeface="Times New Roman" panose="02020603050405020304" pitchFamily="18" charset="0"/>
                <a:ea typeface="Arial" panose="020B0604020202020204" pitchFamily="34" charset="0"/>
                <a:cs typeface="Times New Roman" panose="02020603050405020304" pitchFamily="18" charset="0"/>
              </a:rPr>
              <a:t> Truy cập thành công vào cơ sở dữ liệu</a:t>
            </a:r>
          </a:p>
          <a:p>
            <a:pPr algn="just">
              <a:lnSpc>
                <a:spcPct val="11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vi-VN" sz="1200">
                <a:effectLst/>
                <a:latin typeface="Times New Roman" panose="02020603050405020304" pitchFamily="18" charset="0"/>
                <a:ea typeface="Arial" panose="020B0604020202020204" pitchFamily="34" charset="0"/>
                <a:cs typeface="Times New Roman" panose="02020603050405020304" pitchFamily="18" charset="0"/>
              </a:rPr>
              <a:t> Quản lý các thông tin về bài kiểm tra như: cập nhật bài kiểm tra, cập nhật câu hỏi, cập nhật phương án, xem chi tiết bài kiểm tra</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vi-VN" sz="1200">
                <a:effectLst/>
                <a:latin typeface="Times New Roman" panose="02020603050405020304" pitchFamily="18" charset="0"/>
                <a:ea typeface="Arial" panose="020B0604020202020204" pitchFamily="34" charset="0"/>
                <a:cs typeface="Times New Roman" panose="02020603050405020304" pitchFamily="18" charset="0"/>
              </a:rPr>
              <a:t> </a:t>
            </a:r>
          </a:p>
          <a:p>
            <a:pPr marL="342900" lvl="0" indent="-342900" algn="just">
              <a:lnSpc>
                <a:spcPct val="125000"/>
              </a:lnSpc>
              <a:buFont typeface="Times New Roman" panose="02020603050405020304" pitchFamily="18" charset="0"/>
              <a:buChar char="-"/>
            </a:pPr>
            <a:r>
              <a:rPr lang="vi-VN" sz="1200">
                <a:effectLst/>
                <a:latin typeface="Times New Roman" panose="02020603050405020304" pitchFamily="18" charset="0"/>
                <a:ea typeface="Arial" panose="020B0604020202020204" pitchFamily="34" charset="0"/>
                <a:cs typeface="Times New Roman" panose="02020603050405020304" pitchFamily="18" charset="0"/>
              </a:rPr>
              <a:t>Thêm, sửa, xóa bài kiểm tra </a:t>
            </a:r>
          </a:p>
          <a:p>
            <a:pPr marL="342900" lvl="0" indent="-342900" algn="l">
              <a:lnSpc>
                <a:spcPct val="106000"/>
              </a:lnSpc>
              <a:buFont typeface="Times New Roman" panose="02020603050405020304" pitchFamily="18" charset="0"/>
              <a:buChar char="-"/>
            </a:pPr>
            <a:r>
              <a:rPr lang="vi-VN" sz="1200">
                <a:effectLst/>
                <a:latin typeface="Times New Roman" panose="02020603050405020304" pitchFamily="18" charset="0"/>
                <a:ea typeface="Arial" panose="020B0604020202020204" pitchFamily="34" charset="0"/>
                <a:cs typeface="Times New Roman" panose="02020603050405020304" pitchFamily="18" charset="0"/>
              </a:rPr>
              <a:t>Cập nhật bài kiểm tra thành công thì quản trị viên có thể thêm, sửa, xóa câu hỏi.</a:t>
            </a:r>
          </a:p>
          <a:p>
            <a:pPr marL="342900" lvl="0" indent="-342900" algn="l">
              <a:lnSpc>
                <a:spcPct val="106000"/>
              </a:lnSpc>
              <a:buFont typeface="Times New Roman" panose="02020603050405020304" pitchFamily="18" charset="0"/>
              <a:buChar char="-"/>
            </a:pPr>
            <a:r>
              <a:rPr lang="vi-VN" sz="1200">
                <a:effectLst/>
                <a:latin typeface="Times New Roman" panose="02020603050405020304" pitchFamily="18" charset="0"/>
                <a:ea typeface="Arial" panose="020B0604020202020204" pitchFamily="34" charset="0"/>
                <a:cs typeface="Times New Roman" panose="02020603050405020304" pitchFamily="18" charset="0"/>
              </a:rPr>
              <a:t>Sau khi cập nhật câu hỏi, quản trị viên có thể thêm, sửa, xóa các phương án và thiết lập đáp án.</a:t>
            </a:r>
          </a:p>
          <a:p>
            <a:pPr marL="342900" lvl="0" indent="-342900" algn="l">
              <a:lnSpc>
                <a:spcPct val="106000"/>
              </a:lnSpc>
              <a:spcAft>
                <a:spcPts val="800"/>
              </a:spcAft>
              <a:buFont typeface="Times New Roman" panose="02020603050405020304" pitchFamily="18" charset="0"/>
              <a:buChar char="-"/>
            </a:pPr>
            <a:r>
              <a:rPr lang="vi-VN" sz="1200">
                <a:effectLst/>
                <a:latin typeface="Times New Roman" panose="02020603050405020304" pitchFamily="18" charset="0"/>
                <a:ea typeface="Arial" panose="020B0604020202020204" pitchFamily="34" charset="0"/>
                <a:cs typeface="Times New Roman" panose="02020603050405020304" pitchFamily="18" charset="0"/>
              </a:rPr>
              <a:t>Xem thông tin chi tiết bài kiểm tra</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vi-VN" sz="1200">
                <a:effectLst/>
                <a:latin typeface="Times New Roman" panose="02020603050405020304" pitchFamily="18" charset="0"/>
                <a:ea typeface="Arial" panose="020B0604020202020204" pitchFamily="34" charset="0"/>
                <a:cs typeface="Times New Roman" panose="02020603050405020304" pitchFamily="18" charset="0"/>
              </a:rPr>
              <a:t> Cập nhật lại danh sách bài kiểm tra, câu hỏi, phương án và đáp án</a:t>
            </a: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29</a:t>
            </a:fld>
            <a:endParaRPr lang="vi-VN"/>
          </a:p>
        </p:txBody>
      </p:sp>
    </p:spTree>
    <p:extLst>
      <p:ext uri="{BB962C8B-B14F-4D97-AF65-F5344CB8AC3E}">
        <p14:creationId xmlns:p14="http://schemas.microsoft.com/office/powerpoint/2010/main" val="2378913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vi-VN" sz="1200" b="1">
                <a:effectLst/>
                <a:latin typeface="Times New Roman" panose="02020603050405020304" pitchFamily="18" charset="0"/>
                <a:ea typeface="Arial" panose="020B0604020202020204" pitchFamily="34" charset="0"/>
                <a:cs typeface="Times New Roman" panose="02020603050405020304" pitchFamily="18" charset="0"/>
              </a:rPr>
              <a:t>Quản lý khóa học</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vi-VN" sz="1200">
                <a:effectLst/>
                <a:latin typeface="Times New Roman" panose="02020603050405020304" pitchFamily="18" charset="0"/>
                <a:ea typeface="Arial" panose="020B0604020202020204" pitchFamily="34" charset="0"/>
                <a:cs typeface="Times New Roman" panose="02020603050405020304" pitchFamily="18" charset="0"/>
              </a:rPr>
              <a:t> Đăng nhập thành công vào hệ thống với tư cách là quản trị viên </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sau:</a:t>
            </a:r>
            <a:r>
              <a:rPr lang="vi-VN" sz="1200">
                <a:effectLst/>
                <a:latin typeface="Times New Roman" panose="02020603050405020304" pitchFamily="18" charset="0"/>
                <a:ea typeface="Arial" panose="020B0604020202020204" pitchFamily="34" charset="0"/>
                <a:cs typeface="Times New Roman" panose="02020603050405020304" pitchFamily="18" charset="0"/>
              </a:rPr>
              <a:t> Truy cập thành công vào cơ sở dữ liệu</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vi-VN" sz="1200">
                <a:effectLst/>
                <a:latin typeface="Times New Roman" panose="02020603050405020304" pitchFamily="18" charset="0"/>
                <a:ea typeface="Arial" panose="020B0604020202020204" pitchFamily="34" charset="0"/>
                <a:cs typeface="Times New Roman" panose="02020603050405020304" pitchFamily="18" charset="0"/>
              </a:rPr>
              <a:t> Cho phép quản trị viên có thể chỉnh sửa thông tin khóa học như tên khóa học, chi phí, lịch khai giảng, link đăng ký, thông tin chi tiết, … và thiết lập trạng thái.</a:t>
            </a:r>
          </a:p>
          <a:p>
            <a:pPr algn="just">
              <a:lnSpc>
                <a:spcPct val="106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vi-VN" sz="1200">
                <a:effectLst/>
                <a:latin typeface="Times New Roman" panose="02020603050405020304" pitchFamily="18" charset="0"/>
                <a:ea typeface="Arial" panose="020B0604020202020204" pitchFamily="34" charset="0"/>
                <a:cs typeface="Times New Roman" panose="02020603050405020304" pitchFamily="18" charset="0"/>
              </a:rPr>
              <a:t> Thêm, sửa, xóa thông tin của khóa học và Thiết lập trạng thái khóa học</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vi-VN" sz="1200">
                <a:effectLst/>
                <a:latin typeface="Times New Roman" panose="02020603050405020304" pitchFamily="18" charset="0"/>
                <a:ea typeface="Arial" panose="020B0604020202020204" pitchFamily="34" charset="0"/>
                <a:cs typeface="Times New Roman" panose="02020603050405020304" pitchFamily="18" charset="0"/>
              </a:rPr>
              <a:t> Cập nhật lại danh sách khóa học</a:t>
            </a: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30</a:t>
            </a:fld>
            <a:endParaRPr lang="vi-VN"/>
          </a:p>
        </p:txBody>
      </p:sp>
    </p:spTree>
    <p:extLst>
      <p:ext uri="{BB962C8B-B14F-4D97-AF65-F5344CB8AC3E}">
        <p14:creationId xmlns:p14="http://schemas.microsoft.com/office/powerpoint/2010/main" val="1345201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vi-VN" sz="1200" b="1">
                <a:effectLst/>
                <a:latin typeface="Times New Roman" panose="02020603050405020304" pitchFamily="18" charset="0"/>
                <a:ea typeface="Arial" panose="020B0604020202020204" pitchFamily="34" charset="0"/>
                <a:cs typeface="Times New Roman" panose="02020603050405020304" pitchFamily="18" charset="0"/>
              </a:rPr>
              <a:t>Quản lý người dùng</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vi-VN" sz="1200">
                <a:effectLst/>
                <a:latin typeface="Times New Roman" panose="02020603050405020304" pitchFamily="18" charset="0"/>
                <a:ea typeface="Arial" panose="020B0604020202020204" pitchFamily="34" charset="0"/>
                <a:cs typeface="Times New Roman" panose="02020603050405020304" pitchFamily="18" charset="0"/>
              </a:rPr>
              <a:t> Đăng nhập thành công vào hệ thống với tư cách là quản trị viên </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sau:</a:t>
            </a:r>
            <a:r>
              <a:rPr lang="vi-VN" sz="1200">
                <a:effectLst/>
                <a:latin typeface="Times New Roman" panose="02020603050405020304" pitchFamily="18" charset="0"/>
                <a:ea typeface="Arial" panose="020B0604020202020204" pitchFamily="34" charset="0"/>
                <a:cs typeface="Times New Roman" panose="02020603050405020304" pitchFamily="18" charset="0"/>
              </a:rPr>
              <a:t> Truy cập thành công vào cơ sở dữ liệu</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vi-VN" sz="1200">
                <a:effectLst/>
                <a:latin typeface="Times New Roman" panose="02020603050405020304" pitchFamily="18" charset="0"/>
                <a:ea typeface="Arial" panose="020B0604020202020204" pitchFamily="34" charset="0"/>
                <a:cs typeface="Times New Roman" panose="02020603050405020304" pitchFamily="18" charset="0"/>
              </a:rPr>
              <a:t> Cho phép quản trị viên có thể xem thông tin người dùng và thiết lập trạng thái tài khoản người dùng</a:t>
            </a:r>
            <a:r>
              <a:rPr lang="vi-VN" sz="1200" u="sng">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l">
              <a:lnSpc>
                <a:spcPct val="106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vi-VN" sz="1200">
                <a:effectLst/>
                <a:latin typeface="Times New Roman" panose="02020603050405020304" pitchFamily="18" charset="0"/>
                <a:ea typeface="Arial" panose="020B0604020202020204" pitchFamily="34" charset="0"/>
                <a:cs typeface="Times New Roman" panose="02020603050405020304" pitchFamily="18" charset="0"/>
              </a:rPr>
              <a:t> Xem thông tin của người dùng và Thiết lập trạng thái tài khoản người dùng</a:t>
            </a:r>
            <a:r>
              <a:rPr lang="vi-VN" sz="1200" u="sng">
                <a:effectLst/>
                <a:latin typeface="Times New Roman" panose="02020603050405020304" pitchFamily="18" charset="0"/>
                <a:ea typeface="Arial" panose="020B0604020202020204" pitchFamily="34" charset="0"/>
                <a:cs typeface="Times New Roman" panose="02020603050405020304" pitchFamily="18" charset="0"/>
              </a:rPr>
              <a:t>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l">
              <a:lnSpc>
                <a:spcPct val="106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vi-VN" sz="1200">
                <a:effectLst/>
                <a:latin typeface="Times New Roman" panose="02020603050405020304" pitchFamily="18" charset="0"/>
                <a:ea typeface="Arial" panose="020B0604020202020204" pitchFamily="34" charset="0"/>
                <a:cs typeface="Times New Roman" panose="02020603050405020304" pitchFamily="18" charset="0"/>
              </a:rPr>
              <a:t> Cập nhật lại danh sách người dùng</a:t>
            </a: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31</a:t>
            </a:fld>
            <a:endParaRPr lang="vi-VN"/>
          </a:p>
        </p:txBody>
      </p:sp>
    </p:spTree>
    <p:extLst>
      <p:ext uri="{BB962C8B-B14F-4D97-AF65-F5344CB8AC3E}">
        <p14:creationId xmlns:p14="http://schemas.microsoft.com/office/powerpoint/2010/main" val="2222117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vi-VN" sz="1200" b="1">
                <a:effectLst/>
                <a:latin typeface="Times New Roman" panose="02020603050405020304" pitchFamily="18" charset="0"/>
                <a:ea typeface="Arial" panose="020B0604020202020204" pitchFamily="34" charset="0"/>
                <a:cs typeface="Times New Roman" panose="02020603050405020304" pitchFamily="18" charset="0"/>
              </a:rPr>
              <a:t>Quản lý yêu cầu tư vấn</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vi-VN" sz="1200">
                <a:effectLst/>
                <a:latin typeface="Times New Roman" panose="02020603050405020304" pitchFamily="18" charset="0"/>
                <a:ea typeface="Arial" panose="020B0604020202020204" pitchFamily="34" charset="0"/>
                <a:cs typeface="Times New Roman" panose="02020603050405020304" pitchFamily="18" charset="0"/>
              </a:rPr>
              <a:t> Đăng nhập thành công vào hệ thống với tư cách là quản trị viên </a:t>
            </a:r>
          </a:p>
          <a:p>
            <a:pPr algn="just">
              <a:lnSpc>
                <a:spcPct val="12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Điều kiện sau:</a:t>
            </a:r>
            <a:r>
              <a:rPr lang="vi-VN" sz="1200">
                <a:effectLst/>
                <a:latin typeface="Times New Roman" panose="02020603050405020304" pitchFamily="18" charset="0"/>
                <a:ea typeface="Arial" panose="020B0604020202020204" pitchFamily="34" charset="0"/>
                <a:cs typeface="Times New Roman" panose="02020603050405020304" pitchFamily="18" charset="0"/>
              </a:rPr>
              <a:t> Truy cập thành công vào cơ sở dữ liệu</a:t>
            </a:r>
          </a:p>
          <a:p>
            <a:pPr algn="just">
              <a:lnSpc>
                <a:spcPct val="115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vi-VN" sz="1200">
                <a:effectLst/>
                <a:latin typeface="Times New Roman" panose="02020603050405020304" pitchFamily="18" charset="0"/>
                <a:ea typeface="Arial" panose="020B0604020202020204" pitchFamily="34" charset="0"/>
                <a:cs typeface="Times New Roman" panose="02020603050405020304" pitchFamily="18" charset="0"/>
              </a:rPr>
              <a:t> Cho phép quản trị viên có thể xem thông tin và cập nhật trạng thái của yêu cầu tư vấn.</a:t>
            </a:r>
          </a:p>
          <a:p>
            <a:pPr algn="l">
              <a:lnSpc>
                <a:spcPct val="106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vi-VN" sz="1200">
                <a:effectLst/>
                <a:latin typeface="Times New Roman" panose="02020603050405020304" pitchFamily="18" charset="0"/>
                <a:ea typeface="Arial" panose="020B0604020202020204" pitchFamily="34" charset="0"/>
                <a:cs typeface="Times New Roman" panose="02020603050405020304" pitchFamily="18" charset="0"/>
              </a:rPr>
              <a:t> </a:t>
            </a:r>
          </a:p>
          <a:p>
            <a:pPr marL="342900" lvl="0" indent="-342900" algn="l">
              <a:lnSpc>
                <a:spcPct val="115000"/>
              </a:lnSpc>
              <a:buFont typeface="Times New Roman" panose="02020603050405020304" pitchFamily="18" charset="0"/>
              <a:buChar char="-"/>
            </a:pPr>
            <a:r>
              <a:rPr lang="vi-VN" sz="1200">
                <a:effectLst/>
                <a:latin typeface="Times New Roman" panose="02020603050405020304" pitchFamily="18" charset="0"/>
                <a:ea typeface="Arial" panose="020B0604020202020204" pitchFamily="34" charset="0"/>
                <a:cs typeface="Times New Roman" panose="02020603050405020304" pitchFamily="18" charset="0"/>
              </a:rPr>
              <a:t>Xem thông tin yêu cầu tư vấn (họ tên, số điện thoại, email, nội dung cần tư vấn).</a:t>
            </a:r>
          </a:p>
          <a:p>
            <a:pPr marL="342900" lvl="0" indent="-342900" algn="l">
              <a:lnSpc>
                <a:spcPct val="106000"/>
              </a:lnSpc>
              <a:buFont typeface="Times New Roman" panose="02020603050405020304" pitchFamily="18" charset="0"/>
              <a:buChar char="-"/>
            </a:pPr>
            <a:r>
              <a:rPr lang="vi-VN" sz="1200">
                <a:effectLst/>
                <a:latin typeface="Times New Roman" panose="02020603050405020304" pitchFamily="18" charset="0"/>
                <a:ea typeface="Arial" panose="020B0604020202020204" pitchFamily="34" charset="0"/>
                <a:cs typeface="Times New Roman" panose="02020603050405020304" pitchFamily="18" charset="0"/>
              </a:rPr>
              <a:t>Thiết lập trạng thái của yêu cầu tư vấn.</a:t>
            </a:r>
          </a:p>
          <a:p>
            <a:pPr algn="l">
              <a:lnSpc>
                <a:spcPct val="106000"/>
              </a:lnSpc>
              <a:spcAft>
                <a:spcPts val="800"/>
              </a:spcAft>
            </a:pPr>
            <a:r>
              <a:rPr lang="vi-VN"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vi-VN" sz="1200">
                <a:effectLst/>
                <a:latin typeface="Times New Roman" panose="02020603050405020304" pitchFamily="18" charset="0"/>
                <a:ea typeface="Arial" panose="020B0604020202020204" pitchFamily="34" charset="0"/>
                <a:cs typeface="Times New Roman" panose="02020603050405020304" pitchFamily="18" charset="0"/>
              </a:rPr>
              <a:t> Cập nhật lại danh sách yêu cầu tư vấn</a:t>
            </a:r>
          </a:p>
          <a:p>
            <a:pPr marL="0" lvl="0" indent="0" algn="l" rtl="0">
              <a:spcBef>
                <a:spcPts val="0"/>
              </a:spcBef>
              <a:spcAft>
                <a:spcPts val="0"/>
              </a:spcAft>
              <a:buNone/>
            </a:pPr>
            <a:endParaRPr lang="vi-VN"/>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32</a:t>
            </a:fld>
            <a:endParaRPr lang="vi-VN"/>
          </a:p>
        </p:txBody>
      </p:sp>
    </p:spTree>
    <p:extLst>
      <p:ext uri="{BB962C8B-B14F-4D97-AF65-F5344CB8AC3E}">
        <p14:creationId xmlns:p14="http://schemas.microsoft.com/office/powerpoint/2010/main" val="4104273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25000"/>
              </a:lnSpc>
              <a:spcAft>
                <a:spcPts val="800"/>
              </a:spcAft>
            </a:pPr>
            <a:r>
              <a:rPr lang="en-US" sz="1200" b="1">
                <a:effectLst/>
                <a:latin typeface="Times New Roman" panose="02020603050405020304" pitchFamily="18" charset="0"/>
                <a:ea typeface="Arial" panose="020B0604020202020204" pitchFamily="34" charset="0"/>
                <a:cs typeface="Times New Roman" panose="02020603050405020304" pitchFamily="18" charset="0"/>
              </a:rPr>
              <a:t>Báo cáo thống kê</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Điều kiện trước:</a:t>
            </a:r>
            <a:r>
              <a:rPr lang="en-US" sz="1200">
                <a:effectLst/>
                <a:latin typeface="Times New Roman" panose="02020603050405020304" pitchFamily="18" charset="0"/>
                <a:ea typeface="Arial" panose="020B0604020202020204" pitchFamily="34" charset="0"/>
                <a:cs typeface="Times New Roman" panose="02020603050405020304" pitchFamily="18" charset="0"/>
              </a:rPr>
              <a:t> </a:t>
            </a:r>
            <a:r>
              <a:rPr lang="vi-VN" sz="1200">
                <a:effectLst/>
                <a:latin typeface="Times New Roman" panose="02020603050405020304" pitchFamily="18" charset="0"/>
                <a:ea typeface="Arial" panose="020B0604020202020204" pitchFamily="34" charset="0"/>
                <a:cs typeface="Times New Roman" panose="02020603050405020304" pitchFamily="18" charset="0"/>
              </a:rPr>
              <a:t>Đăng nhập </a:t>
            </a:r>
            <a:r>
              <a:rPr lang="en-US" sz="1200">
                <a:effectLst/>
                <a:latin typeface="Times New Roman" panose="02020603050405020304" pitchFamily="18" charset="0"/>
                <a:ea typeface="Arial" panose="020B0604020202020204" pitchFamily="34" charset="0"/>
                <a:cs typeface="Times New Roman" panose="02020603050405020304" pitchFamily="18" charset="0"/>
              </a:rPr>
              <a:t>thành công </a:t>
            </a:r>
            <a:r>
              <a:rPr lang="vi-VN" sz="1200">
                <a:effectLst/>
                <a:latin typeface="Times New Roman" panose="02020603050405020304" pitchFamily="18" charset="0"/>
                <a:ea typeface="Arial" panose="020B0604020202020204" pitchFamily="34" charset="0"/>
                <a:cs typeface="Times New Roman" panose="02020603050405020304" pitchFamily="18" charset="0"/>
              </a:rPr>
              <a:t>vào hệ thống</a:t>
            </a:r>
            <a:r>
              <a:rPr lang="en-US" sz="1200">
                <a:effectLst/>
                <a:latin typeface="Times New Roman" panose="02020603050405020304" pitchFamily="18" charset="0"/>
                <a:ea typeface="Arial" panose="020B0604020202020204" pitchFamily="34" charset="0"/>
                <a:cs typeface="Times New Roman" panose="02020603050405020304" pitchFamily="18" charset="0"/>
              </a:rPr>
              <a:t> với tư cách là</a:t>
            </a:r>
            <a:r>
              <a:rPr lang="vi-VN" sz="1200">
                <a:effectLst/>
                <a:latin typeface="Times New Roman" panose="02020603050405020304" pitchFamily="18" charset="0"/>
                <a:ea typeface="Arial" panose="020B0604020202020204" pitchFamily="34" charset="0"/>
                <a:cs typeface="Times New Roman" panose="02020603050405020304" pitchFamily="18" charset="0"/>
              </a:rPr>
              <a:t> quản trị viên </a:t>
            </a:r>
          </a:p>
          <a:p>
            <a:pPr algn="just">
              <a:lnSpc>
                <a:spcPct val="125000"/>
              </a:lnSpc>
              <a:spcAft>
                <a:spcPts val="800"/>
              </a:spcAft>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Điều kiện sau:</a:t>
            </a:r>
            <a:r>
              <a:rPr lang="en-US" sz="1200">
                <a:effectLst/>
                <a:latin typeface="Times New Roman" panose="02020603050405020304" pitchFamily="18" charset="0"/>
                <a:ea typeface="Arial" panose="020B0604020202020204" pitchFamily="34" charset="0"/>
                <a:cs typeface="Times New Roman" panose="02020603050405020304" pitchFamily="18" charset="0"/>
              </a:rPr>
              <a:t> Truy cập thành công vào cơ sở dữ liệu</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25000"/>
              </a:lnSpc>
              <a:spcAft>
                <a:spcPts val="800"/>
              </a:spcAft>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Mô tả:</a:t>
            </a:r>
            <a:r>
              <a:rPr lang="en-US" sz="1200">
                <a:effectLst/>
                <a:latin typeface="Times New Roman" panose="02020603050405020304" pitchFamily="18" charset="0"/>
                <a:ea typeface="Arial" panose="020B0604020202020204" pitchFamily="34" charset="0"/>
                <a:cs typeface="Times New Roman" panose="02020603050405020304" pitchFamily="18" charset="0"/>
              </a:rPr>
              <a:t> Cho phép quản trị viên có thể thêm, sửa, xóa một tài khoản quản trị khác.</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l">
              <a:lnSpc>
                <a:spcPct val="115000"/>
              </a:lnSpc>
              <a:spcAft>
                <a:spcPts val="800"/>
              </a:spcAft>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Hành động của tác nhân:</a:t>
            </a:r>
            <a:r>
              <a:rPr lang="en-US" sz="1200">
                <a:effectLst/>
                <a:latin typeface="Times New Roman" panose="02020603050405020304" pitchFamily="18" charset="0"/>
                <a:ea typeface="Arial" panose="020B0604020202020204" pitchFamily="34" charset="0"/>
                <a:cs typeface="Times New Roman" panose="02020603050405020304" pitchFamily="18" charset="0"/>
              </a:rPr>
              <a:t> Cho phép quản trị viên có thể xem số liệu thống kê về số bài kiểm tra được thực hiện, kết quả của bài thi đối với từng học viên, số người đăng ký tư vấn.</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pPr algn="l">
              <a:lnSpc>
                <a:spcPct val="115000"/>
              </a:lnSpc>
              <a:spcAft>
                <a:spcPts val="800"/>
              </a:spcAft>
            </a:pPr>
            <a:r>
              <a:rPr lang="en-US" sz="1200" u="sng">
                <a:effectLst/>
                <a:latin typeface="Times New Roman" panose="02020603050405020304" pitchFamily="18" charset="0"/>
                <a:ea typeface="Arial" panose="020B0604020202020204" pitchFamily="34" charset="0"/>
                <a:cs typeface="Times New Roman" panose="02020603050405020304" pitchFamily="18" charset="0"/>
              </a:rPr>
              <a:t>Hành động của hệ thống:</a:t>
            </a:r>
            <a:r>
              <a:rPr lang="en-US" sz="1200">
                <a:effectLst/>
                <a:latin typeface="Times New Roman" panose="02020603050405020304" pitchFamily="18" charset="0"/>
                <a:ea typeface="Arial" panose="020B0604020202020204" pitchFamily="34" charset="0"/>
                <a:cs typeface="Times New Roman" panose="02020603050405020304" pitchFamily="18" charset="0"/>
              </a:rPr>
              <a:t> Hiển thị số liệu thống kê </a:t>
            </a:r>
            <a:endParaRPr lang="vi-VN" sz="1200">
              <a:effectLst/>
              <a:latin typeface="Times New Roman" panose="02020603050405020304" pitchFamily="18" charset="0"/>
              <a:ea typeface="Arial" panose="020B0604020202020204" pitchFamily="34" charset="0"/>
              <a:cs typeface="Times New Roman" panose="02020603050405020304" pitchFamily="18" charset="0"/>
            </a:endParaRPr>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33</a:t>
            </a:fld>
            <a:endParaRPr lang="vi-VN"/>
          </a:p>
        </p:txBody>
      </p:sp>
    </p:spTree>
    <p:extLst>
      <p:ext uri="{BB962C8B-B14F-4D97-AF65-F5344CB8AC3E}">
        <p14:creationId xmlns:p14="http://schemas.microsoft.com/office/powerpoint/2010/main" val="673676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e357042e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e357042e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502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e357042e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e357042e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596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e357042e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e357042e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350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e357042e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e357042e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53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2e357042e7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2e357042e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e357042e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e357042e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457200" algn="just" fontAlgn="base">
              <a:lnSpc>
                <a:spcPct val="107000"/>
              </a:lnSpc>
              <a:spcBef>
                <a:spcPts val="1200"/>
              </a:spcBef>
              <a:spcAft>
                <a:spcPts val="120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Sau quá trình nghiên cứu, phân tích và thiết kế thì hệ thống của chúng em đã được hoàn thiện một cách tương đối. Đề tài đã xây dựng thành công một hệ thống giúp cho người dùng đăng ký, luyện thi trực tuyến và người quản trị dễ dàng quản lý một website một cách chính xác, hiệu quả.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indent="228600" algn="just" fontAlgn="base">
              <a:lnSpc>
                <a:spcPct val="107000"/>
              </a:lnSpc>
              <a:spcBef>
                <a:spcPts val="1200"/>
              </a:spcBef>
              <a:spcAft>
                <a:spcPts val="120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Cuối cùng, chúng em xin chân thành cảm ơn sự hướng dẫn của thầy Ngu</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yễn Hiếu Cường</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Giảng viên bộ môn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Phân Tích Thiết Kế Hướng Đối Tượng</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Trường Đại học Giao Thông Vận Tải đã dạy chúng em nhiều kiến thức quan trọng về bộ môn để</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chúng em</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có thể hoàn thành đề tài này.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indent="228600" algn="just" fontAlgn="base">
              <a:lnSpc>
                <a:spcPct val="107000"/>
              </a:lnSpc>
              <a:spcBef>
                <a:spcPts val="1200"/>
              </a:spcBef>
              <a:spcAft>
                <a:spcPts val="120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thời gian có hạn</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 hiểu biết còn hạn chế và chưa có kinh nghiệm nên chắc chắn đề tài sẽ không tránh khỏi những thiếu sót. Chúng em rất mong nhận được những ý kiến đóng góp của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thầy</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và các bạn để đề tài của chúng em được hoàn thiện tốt hơn.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fontAlgn="base">
              <a:lnSpc>
                <a:spcPct val="107000"/>
              </a:lnSpc>
              <a:spcBef>
                <a:spcPts val="1200"/>
              </a:spcBef>
              <a:spcAft>
                <a:spcPts val="1200"/>
              </a:spcAft>
            </a:pPr>
            <a:r>
              <a:rPr lang="vi-VN" sz="18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 em xin chân thành cảm ơn!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16906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e357042e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e357042e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indent="4572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Trong thời đại ngày nay, sự trao đổi thông tin trở thành nhu cầu thiết yếu đối với mỗi quốc gia nói riêng và thế giới nói chung. Công nghệ thông tin là một trong những mũi nhọn được ưu tiên hàng đầu và luôn gắn chặt với sự phát triển kinh tế cũng như sự phát triển của các ứng dụng khoa học</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indent="4572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Ứng dụng công nghệ thông tin có mặt hầu hết trong các lĩnh vực như: truyền thông, điều khiển tự động, quản lý các hoạt động của con người và xã hội,…Đặc biệt nó đánh dấu một bước ngoặt lớn trong việc áp dụng tin học vào các hoạt động quản lý vô cùng hiệu quả như: quản lý vật tư, quản lý thư viện, quản lý nhân sự, doanh nghiệp,…</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indent="4572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Bên cạnh đó, các phần mềm hỗ trợ cho công tác giáo dục cũng đang được rất nhiều người quan tâm và chú ý. Một trong số đó phải kể đến đó là các phần mềm hỗ trợ đăng kí khóa học và luyện thi online. Ở một số môn học, đặc biệt là môn tiếng anh, việc luyện thi online sẽ giúp mang lại hiệu quả cao và nhiều trung tâm, trường học đang rất cần được sử dụng.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indent="4572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Hiện nay, phần mềm đăng ký khóa học và luyện thi online được xây dựng bằng nhiều ngôn ngữ lập trình khác nhau. Để tạo sự khác biệt cũng như khắc phục một số nhược điểm của các ứng dụng khác, nên chúng em lựa chọn hướng phát triển bài tập lớn này là xây dựng website đăng ký khóa học và luyện thi tiếng anh. Môi trường phát triển của website này là sự kết hợp của các ngôn ngữ như: HTML, C#,…</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5</a:t>
            </a:fld>
            <a:endParaRPr lang="vi-VN"/>
          </a:p>
        </p:txBody>
      </p:sp>
    </p:spTree>
    <p:extLst>
      <p:ext uri="{BB962C8B-B14F-4D97-AF65-F5344CB8AC3E}">
        <p14:creationId xmlns:p14="http://schemas.microsoft.com/office/powerpoint/2010/main" val="3879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indent="4572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Trong những năm gần đây, sự bùng nổ đầu tư của các công ty nước ngoài vào Việt Nam ngày càng tạo nhiều cơ hội việc làm cho sinh viên tốt nghiệp. Vì thế, nhu cầu giao tiếp tiếng Anh tại nơi làm việc tăng lên một cách đáng kể. Một chương trình môn học tiếng Anh chuyên ngành phù hợp nhằm giúp cho sinh viên giao tiếp hiệu quả phục vụ cho công việc tương lai của họ là vấn đề cấp bách mà mỗi giáo viên dạy tiếng Anh chuyên ngành đều quan tâm.</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indent="4572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Ngày nay, công nghệ thông tin phát triển vô cùng mạnh mẽ, với việc sử dụng máy tính thì việc lưu trữ, xử lý dữ liệu sẽ dễ dàng, thuận tiện, nhanh chóng và đạt được độ chính xác cao. Từ những hiệu quả thiết thực đó mà chúng em đã lựa chọn đề tài “ Xây dựng website đăng ký khóa học và luyện thi tiếng anh”.</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indent="4572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Với hệ hệ thống này, người dùng không cần kiến thức chuyên môn về tin học cao mà vẫn có thể sử dụng và khai thác hệ thống một cách hiệu quả. Riêng đối với phần mềm luyện thi online, người dùng có thể dử dụng để ôn luyện bài tốt hơn, thao tác dễ dàng, tiện lợi, đặc biệt sẽ mang lại cho người dùng sự hứng thú trong học tập. Đối với người quản trị, khi đăng nhập vào hệ thống sẽ dễ dàng trong việc quản lý website, thống kê các số liệu một cách đơn giản và chính xác.</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6</a:t>
            </a:fld>
            <a:endParaRPr lang="vi-VN"/>
          </a:p>
        </p:txBody>
      </p:sp>
    </p:spTree>
    <p:extLst>
      <p:ext uri="{BB962C8B-B14F-4D97-AF65-F5344CB8AC3E}">
        <p14:creationId xmlns:p14="http://schemas.microsoft.com/office/powerpoint/2010/main" val="4209498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7</a:t>
            </a:fld>
            <a:endParaRPr lang="vi-VN"/>
          </a:p>
        </p:txBody>
      </p:sp>
    </p:spTree>
    <p:extLst>
      <p:ext uri="{BB962C8B-B14F-4D97-AF65-F5344CB8AC3E}">
        <p14:creationId xmlns:p14="http://schemas.microsoft.com/office/powerpoint/2010/main" val="58225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e357042e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e357042e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416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indent="457200" algn="just">
              <a:lnSpc>
                <a:spcPct val="115000"/>
              </a:lnSpc>
              <a:spcBef>
                <a:spcPts val="600"/>
              </a:spcBef>
              <a:spcAft>
                <a:spcPts val="600"/>
              </a:spcAft>
            </a:pPr>
            <a:r>
              <a:rPr lang="vi-VN" sz="1800" b="1">
                <a:solidFill>
                  <a:srgbClr val="000000"/>
                </a:solidFill>
                <a:effectLst/>
                <a:latin typeface="Times New Roman" panose="02020603050405020304" pitchFamily="18" charset="0"/>
                <a:ea typeface="Times New Roman" panose="02020603050405020304" pitchFamily="18" charset="0"/>
              </a:rPr>
              <a:t>Người quản trị:</a:t>
            </a:r>
            <a:r>
              <a:rPr lang="vi-VN" sz="1800">
                <a:solidFill>
                  <a:srgbClr val="000000"/>
                </a:solidFill>
                <a:effectLst/>
                <a:latin typeface="Times New Roman" panose="02020603050405020304" pitchFamily="18" charset="0"/>
                <a:ea typeface="Times New Roman" panose="02020603050405020304" pitchFamily="18" charset="0"/>
              </a:rPr>
              <a:t> là người quản </a:t>
            </a:r>
            <a:r>
              <a:rPr lang="en-US" sz="1800">
                <a:solidFill>
                  <a:srgbClr val="000000"/>
                </a:solidFill>
                <a:effectLst/>
                <a:latin typeface="Times New Roman" panose="02020603050405020304" pitchFamily="18" charset="0"/>
                <a:ea typeface="Times New Roman" panose="02020603050405020304" pitchFamily="18" charset="0"/>
              </a:rPr>
              <a:t>lý</a:t>
            </a:r>
            <a:r>
              <a:rPr lang="vi-VN" sz="1800">
                <a:solidFill>
                  <a:srgbClr val="000000"/>
                </a:solidFill>
                <a:effectLst/>
                <a:latin typeface="Times New Roman" panose="02020603050405020304" pitchFamily="18" charset="0"/>
                <a:ea typeface="Times New Roman" panose="02020603050405020304" pitchFamily="18" charset="0"/>
              </a:rPr>
              <a:t> hệ thống</a:t>
            </a:r>
            <a:r>
              <a:rPr lang="en-US" sz="1800">
                <a:solidFill>
                  <a:srgbClr val="000000"/>
                </a:solidFill>
                <a:effectLst/>
                <a:latin typeface="Times New Roman" panose="02020603050405020304" pitchFamily="18" charset="0"/>
                <a:ea typeface="Times New Roman" panose="02020603050405020304" pitchFamily="18" charset="0"/>
              </a:rPr>
              <a:t>, </a:t>
            </a:r>
            <a:r>
              <a:rPr lang="vi-VN" sz="1800">
                <a:solidFill>
                  <a:srgbClr val="000000"/>
                </a:solidFill>
                <a:effectLst/>
                <a:latin typeface="Times New Roman" panose="02020603050405020304" pitchFamily="18" charset="0"/>
                <a:ea typeface="Times New Roman" panose="02020603050405020304" pitchFamily="18" charset="0"/>
              </a:rPr>
              <a:t>có thể </a:t>
            </a:r>
            <a:r>
              <a:rPr lang="en-US" sz="1800">
                <a:solidFill>
                  <a:srgbClr val="000000"/>
                </a:solidFill>
                <a:effectLst/>
                <a:latin typeface="Times New Roman" panose="02020603050405020304" pitchFamily="18" charset="0"/>
                <a:ea typeface="Times New Roman" panose="02020603050405020304" pitchFamily="18" charset="0"/>
              </a:rPr>
              <a:t>thực hiện được tất cả các chức năng có trong hệ thống như: đăng nhập, đăng xuất, quản lý nội dung trang chủ, quản lý danh mục, quản lý tin tức, quản lý bài kiểm tra, quản lý khóa học, quản lý tài khoản, thống kê, báo cáo.</a:t>
            </a:r>
            <a:endParaRPr lang="vi-VN" sz="1800">
              <a:effectLst/>
              <a:latin typeface="Times New Roman" panose="02020603050405020304" pitchFamily="18" charset="0"/>
              <a:ea typeface="Times New Roman" panose="02020603050405020304" pitchFamily="18" charset="0"/>
            </a:endParaRPr>
          </a:p>
          <a:p>
            <a:pPr indent="228600" algn="just">
              <a:lnSpc>
                <a:spcPct val="115000"/>
              </a:lnSpc>
              <a:spcBef>
                <a:spcPts val="600"/>
              </a:spcBef>
              <a:spcAft>
                <a:spcPts val="600"/>
              </a:spcAft>
            </a:pPr>
            <a:r>
              <a:rPr lang="en-US" sz="1800" b="1">
                <a:solidFill>
                  <a:srgbClr val="000000"/>
                </a:solidFill>
                <a:effectLst/>
                <a:latin typeface="Times New Roman" panose="02020603050405020304" pitchFamily="18" charset="0"/>
                <a:ea typeface="Times New Roman" panose="02020603050405020304" pitchFamily="18" charset="0"/>
              </a:rPr>
              <a:t>Người dùng:</a:t>
            </a:r>
            <a:r>
              <a:rPr lang="en-US" sz="1800">
                <a:solidFill>
                  <a:srgbClr val="000000"/>
                </a:solidFill>
                <a:effectLst/>
                <a:latin typeface="Times New Roman" panose="02020603050405020304" pitchFamily="18" charset="0"/>
                <a:ea typeface="Times New Roman" panose="02020603050405020304" pitchFamily="18" charset="0"/>
              </a:rPr>
              <a:t> </a:t>
            </a:r>
            <a:r>
              <a:rPr lang="vi-VN" sz="1800">
                <a:solidFill>
                  <a:srgbClr val="000000"/>
                </a:solidFill>
                <a:effectLst/>
                <a:latin typeface="Times New Roman" panose="02020603050405020304" pitchFamily="18" charset="0"/>
                <a:ea typeface="Times New Roman" panose="02020603050405020304" pitchFamily="18" charset="0"/>
              </a:rPr>
              <a:t>là người chỉ được xem các thông tin</a:t>
            </a:r>
            <a:r>
              <a:rPr lang="en-US" sz="1800">
                <a:solidFill>
                  <a:srgbClr val="000000"/>
                </a:solidFill>
                <a:effectLst/>
                <a:latin typeface="Times New Roman" panose="02020603050405020304" pitchFamily="18" charset="0"/>
                <a:ea typeface="Times New Roman" panose="02020603050405020304" pitchFamily="18" charset="0"/>
              </a:rPr>
              <a:t> trên website</a:t>
            </a:r>
            <a:r>
              <a:rPr lang="vi-VN" sz="1800">
                <a:solidFill>
                  <a:srgbClr val="000000"/>
                </a:solidFill>
                <a:effectLst/>
                <a:latin typeface="Times New Roman" panose="02020603050405020304" pitchFamily="18" charset="0"/>
                <a:ea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rPr>
              <a:t>truy cập để tìm kiếm tin tức, bài kiểm tra, khóa học. Người dùng phải đăng ký tài khoản và đăng nhập để có thể xem, làm bài kiểm tra, đăng ký tư vấn, đăng ký khóa học và để lại nhận xét.</a:t>
            </a:r>
            <a:endParaRPr lang="vi-VN" sz="1800">
              <a:effectLst/>
              <a:latin typeface="Times New Roman" panose="02020603050405020304" pitchFamily="18" charset="0"/>
              <a:ea typeface="Times New Roman" panose="02020603050405020304" pitchFamily="18" charset="0"/>
            </a:endParaRPr>
          </a:p>
          <a:p>
            <a:endParaRPr lang="vi-VN"/>
          </a:p>
        </p:txBody>
      </p:sp>
      <p:sp>
        <p:nvSpPr>
          <p:cNvPr id="4" name="Chỗ dành sẵn cho Số hiệu Bản chiếu 3"/>
          <p:cNvSpPr>
            <a:spLocks noGrp="1"/>
          </p:cNvSpPr>
          <p:nvPr>
            <p:ph type="sldNum" sz="quarter" idx="5"/>
          </p:nvPr>
        </p:nvSpPr>
        <p:spPr/>
        <p:txBody>
          <a:bodyPr/>
          <a:lstStyle/>
          <a:p>
            <a:fld id="{A2F9F5D2-AFE3-4A36-B36D-FF9434B9E83C}" type="slidenum">
              <a:rPr lang="vi-VN" smtClean="0"/>
              <a:t>15</a:t>
            </a:fld>
            <a:endParaRPr lang="vi-VN"/>
          </a:p>
        </p:txBody>
      </p:sp>
    </p:spTree>
    <p:extLst>
      <p:ext uri="{BB962C8B-B14F-4D97-AF65-F5344CB8AC3E}">
        <p14:creationId xmlns:p14="http://schemas.microsoft.com/office/powerpoint/2010/main" val="1637039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15529" y="714434"/>
            <a:ext cx="7781133" cy="5435933"/>
          </a:xfrm>
          <a:custGeom>
            <a:avLst/>
            <a:gdLst/>
            <a:ahLst/>
            <a:cxnLst/>
            <a:rect l="l" t="t" r="r" b="b"/>
            <a:pathLst>
              <a:path w="233434" h="163078" extrusionOk="0">
                <a:moveTo>
                  <a:pt x="0" y="466"/>
                </a:moveTo>
                <a:lnTo>
                  <a:pt x="0" y="163078"/>
                </a:lnTo>
                <a:lnTo>
                  <a:pt x="192432" y="163078"/>
                </a:lnTo>
                <a:lnTo>
                  <a:pt x="233434" y="0"/>
                </a:lnTo>
                <a:close/>
              </a:path>
            </a:pathLst>
          </a:custGeom>
          <a:solidFill>
            <a:schemeClr val="dk2"/>
          </a:solidFill>
          <a:ln>
            <a:noFill/>
          </a:ln>
        </p:spPr>
      </p:sp>
      <p:sp>
        <p:nvSpPr>
          <p:cNvPr id="11" name="Google Shape;11;p2"/>
          <p:cNvSpPr txBox="1">
            <a:spLocks noGrp="1"/>
          </p:cNvSpPr>
          <p:nvPr>
            <p:ph type="ctrTitle"/>
          </p:nvPr>
        </p:nvSpPr>
        <p:spPr>
          <a:xfrm>
            <a:off x="950967" y="1327284"/>
            <a:ext cx="6568000" cy="3481600"/>
          </a:xfrm>
          <a:prstGeom prst="rect">
            <a:avLst/>
          </a:prstGeom>
          <a:noFill/>
        </p:spPr>
        <p:txBody>
          <a:bodyPr spcFirstLastPara="1" wrap="square" lIns="91425" tIns="91425" rIns="91425" bIns="91425" anchor="ctr" anchorCtr="0">
            <a:noAutofit/>
          </a:bodyPr>
          <a:lstStyle>
            <a:lvl1pPr lvl="0" algn="l">
              <a:lnSpc>
                <a:spcPct val="85000"/>
              </a:lnSpc>
              <a:spcBef>
                <a:spcPts val="0"/>
              </a:spcBef>
              <a:spcAft>
                <a:spcPts val="0"/>
              </a:spcAft>
              <a:buClr>
                <a:schemeClr val="lt1"/>
              </a:buClr>
              <a:buSzPts val="4500"/>
              <a:buFont typeface="Loved by the King"/>
              <a:buNone/>
              <a:defRPr sz="7600">
                <a:solidFill>
                  <a:schemeClr val="lt1"/>
                </a:solidFill>
              </a:defRPr>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endParaRPr/>
          </a:p>
        </p:txBody>
      </p:sp>
      <p:sp>
        <p:nvSpPr>
          <p:cNvPr id="12" name="Google Shape;12;p2"/>
          <p:cNvSpPr txBox="1">
            <a:spLocks noGrp="1"/>
          </p:cNvSpPr>
          <p:nvPr>
            <p:ph type="subTitle" idx="1"/>
          </p:nvPr>
        </p:nvSpPr>
        <p:spPr>
          <a:xfrm>
            <a:off x="950967" y="5043117"/>
            <a:ext cx="5170800" cy="4876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810203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1"/>
        <p:cNvGrpSpPr/>
        <p:nvPr/>
      </p:nvGrpSpPr>
      <p:grpSpPr>
        <a:xfrm>
          <a:off x="0" y="0"/>
          <a:ext cx="0" cy="0"/>
          <a:chOff x="0" y="0"/>
          <a:chExt cx="0" cy="0"/>
        </a:xfrm>
      </p:grpSpPr>
      <p:sp>
        <p:nvSpPr>
          <p:cNvPr id="52" name="Google Shape;52;p11"/>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11"/>
          <p:cNvSpPr/>
          <p:nvPr/>
        </p:nvSpPr>
        <p:spPr>
          <a:xfrm>
            <a:off x="3" y="714434"/>
            <a:ext cx="7781133" cy="5435933"/>
          </a:xfrm>
          <a:custGeom>
            <a:avLst/>
            <a:gdLst/>
            <a:ahLst/>
            <a:cxnLst/>
            <a:rect l="l" t="t" r="r" b="b"/>
            <a:pathLst>
              <a:path w="233434" h="163078" extrusionOk="0">
                <a:moveTo>
                  <a:pt x="0" y="466"/>
                </a:moveTo>
                <a:lnTo>
                  <a:pt x="0" y="163078"/>
                </a:lnTo>
                <a:lnTo>
                  <a:pt x="192432" y="163078"/>
                </a:lnTo>
                <a:lnTo>
                  <a:pt x="233434" y="0"/>
                </a:lnTo>
                <a:close/>
              </a:path>
            </a:pathLst>
          </a:custGeom>
          <a:solidFill>
            <a:schemeClr val="dk2"/>
          </a:solidFill>
          <a:ln>
            <a:noFill/>
          </a:ln>
        </p:spPr>
      </p:sp>
      <p:sp>
        <p:nvSpPr>
          <p:cNvPr id="54" name="Google Shape;54;p11"/>
          <p:cNvSpPr txBox="1">
            <a:spLocks noGrp="1"/>
          </p:cNvSpPr>
          <p:nvPr>
            <p:ph type="title" hasCustomPrompt="1"/>
          </p:nvPr>
        </p:nvSpPr>
        <p:spPr>
          <a:xfrm>
            <a:off x="922600" y="2410533"/>
            <a:ext cx="6792800" cy="15124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10666">
                <a:solidFill>
                  <a:schemeClr val="lt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5" name="Google Shape;55;p11"/>
          <p:cNvSpPr txBox="1">
            <a:spLocks noGrp="1"/>
          </p:cNvSpPr>
          <p:nvPr>
            <p:ph type="subTitle" idx="1"/>
          </p:nvPr>
        </p:nvSpPr>
        <p:spPr>
          <a:xfrm>
            <a:off x="922600" y="4429033"/>
            <a:ext cx="6796400" cy="487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solidFill>
                  <a:schemeClr val="lt1"/>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3611814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863139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2"/>
        <p:cNvGrpSpPr/>
        <p:nvPr/>
      </p:nvGrpSpPr>
      <p:grpSpPr>
        <a:xfrm>
          <a:off x="0" y="0"/>
          <a:ext cx="0" cy="0"/>
          <a:chOff x="0" y="0"/>
          <a:chExt cx="0" cy="0"/>
        </a:xfrm>
      </p:grpSpPr>
      <p:sp>
        <p:nvSpPr>
          <p:cNvPr id="73" name="Google Shape;73;p14"/>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4"/>
          <p:cNvSpPr/>
          <p:nvPr/>
        </p:nvSpPr>
        <p:spPr>
          <a:xfrm flipH="1">
            <a:off x="4410868" y="714434"/>
            <a:ext cx="7781133" cy="5435933"/>
          </a:xfrm>
          <a:custGeom>
            <a:avLst/>
            <a:gdLst/>
            <a:ahLst/>
            <a:cxnLst/>
            <a:rect l="l" t="t" r="r" b="b"/>
            <a:pathLst>
              <a:path w="233434" h="163078" extrusionOk="0">
                <a:moveTo>
                  <a:pt x="0" y="466"/>
                </a:moveTo>
                <a:lnTo>
                  <a:pt x="0" y="163078"/>
                </a:lnTo>
                <a:lnTo>
                  <a:pt x="192432" y="163078"/>
                </a:lnTo>
                <a:lnTo>
                  <a:pt x="233434" y="0"/>
                </a:lnTo>
                <a:close/>
              </a:path>
            </a:pathLst>
          </a:custGeom>
          <a:solidFill>
            <a:schemeClr val="dk2"/>
          </a:solidFill>
          <a:ln>
            <a:noFill/>
          </a:ln>
        </p:spPr>
      </p:sp>
      <p:sp>
        <p:nvSpPr>
          <p:cNvPr id="75" name="Google Shape;75;p14"/>
          <p:cNvSpPr txBox="1">
            <a:spLocks noGrp="1"/>
          </p:cNvSpPr>
          <p:nvPr>
            <p:ph type="title"/>
          </p:nvPr>
        </p:nvSpPr>
        <p:spPr>
          <a:xfrm>
            <a:off x="5575700" y="2759467"/>
            <a:ext cx="5626800" cy="1950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7333">
                <a:solidFill>
                  <a:schemeClr val="lt1"/>
                </a:solidFill>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76" name="Google Shape;76;p14"/>
          <p:cNvSpPr txBox="1">
            <a:spLocks noGrp="1"/>
          </p:cNvSpPr>
          <p:nvPr>
            <p:ph type="title" idx="2" hasCustomPrompt="1"/>
          </p:nvPr>
        </p:nvSpPr>
        <p:spPr>
          <a:xfrm>
            <a:off x="9983500" y="1236583"/>
            <a:ext cx="1219200" cy="1219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000"/>
              <a:buNone/>
              <a:defRPr sz="8666">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7" name="Google Shape;77;p14"/>
          <p:cNvSpPr txBox="1">
            <a:spLocks noGrp="1"/>
          </p:cNvSpPr>
          <p:nvPr>
            <p:ph type="subTitle" idx="1"/>
          </p:nvPr>
        </p:nvSpPr>
        <p:spPr>
          <a:xfrm>
            <a:off x="5327100" y="5133817"/>
            <a:ext cx="5875600" cy="487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2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23435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8"/>
        <p:cNvGrpSpPr/>
        <p:nvPr/>
      </p:nvGrpSpPr>
      <p:grpSpPr>
        <a:xfrm>
          <a:off x="0" y="0"/>
          <a:ext cx="0" cy="0"/>
          <a:chOff x="0" y="0"/>
          <a:chExt cx="0" cy="0"/>
        </a:xfrm>
      </p:grpSpPr>
      <p:sp>
        <p:nvSpPr>
          <p:cNvPr id="79" name="Google Shape;79;p15"/>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15"/>
          <p:cNvSpPr txBox="1">
            <a:spLocks noGrp="1"/>
          </p:cNvSpPr>
          <p:nvPr>
            <p:ph type="title"/>
          </p:nvPr>
        </p:nvSpPr>
        <p:spPr>
          <a:xfrm>
            <a:off x="950967" y="4247167"/>
            <a:ext cx="5106400" cy="731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200"/>
              <a:buNone/>
              <a:defRPr sz="3333">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15"/>
          <p:cNvSpPr txBox="1">
            <a:spLocks noGrp="1"/>
          </p:cNvSpPr>
          <p:nvPr>
            <p:ph type="subTitle" idx="1"/>
          </p:nvPr>
        </p:nvSpPr>
        <p:spPr>
          <a:xfrm>
            <a:off x="953000" y="1854673"/>
            <a:ext cx="10285600" cy="213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6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13374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2"/>
        <p:cNvGrpSpPr/>
        <p:nvPr/>
      </p:nvGrpSpPr>
      <p:grpSpPr>
        <a:xfrm>
          <a:off x="0" y="0"/>
          <a:ext cx="0" cy="0"/>
          <a:chOff x="0" y="0"/>
          <a:chExt cx="0" cy="0"/>
        </a:xfrm>
      </p:grpSpPr>
      <p:sp>
        <p:nvSpPr>
          <p:cNvPr id="83" name="Google Shape;83;p16"/>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16"/>
          <p:cNvSpPr txBox="1">
            <a:spLocks noGrp="1"/>
          </p:cNvSpPr>
          <p:nvPr>
            <p:ph type="title"/>
          </p:nvPr>
        </p:nvSpPr>
        <p:spPr>
          <a:xfrm>
            <a:off x="960000" y="719333"/>
            <a:ext cx="10272000" cy="609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790242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5"/>
        <p:cNvGrpSpPr/>
        <p:nvPr/>
      </p:nvGrpSpPr>
      <p:grpSpPr>
        <a:xfrm>
          <a:off x="0" y="0"/>
          <a:ext cx="0" cy="0"/>
          <a:chOff x="0" y="0"/>
          <a:chExt cx="0" cy="0"/>
        </a:xfrm>
      </p:grpSpPr>
      <p:sp>
        <p:nvSpPr>
          <p:cNvPr id="86" name="Google Shape;86;p17"/>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7"/>
          <p:cNvSpPr txBox="1">
            <a:spLocks noGrp="1"/>
          </p:cNvSpPr>
          <p:nvPr>
            <p:ph type="title"/>
          </p:nvPr>
        </p:nvSpPr>
        <p:spPr>
          <a:xfrm>
            <a:off x="960000" y="719333"/>
            <a:ext cx="10272000" cy="609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000071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88"/>
        <p:cNvGrpSpPr/>
        <p:nvPr/>
      </p:nvGrpSpPr>
      <p:grpSpPr>
        <a:xfrm>
          <a:off x="0" y="0"/>
          <a:ext cx="0" cy="0"/>
          <a:chOff x="0" y="0"/>
          <a:chExt cx="0" cy="0"/>
        </a:xfrm>
      </p:grpSpPr>
      <p:sp>
        <p:nvSpPr>
          <p:cNvPr id="89" name="Google Shape;89;p18"/>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18"/>
          <p:cNvSpPr/>
          <p:nvPr/>
        </p:nvSpPr>
        <p:spPr>
          <a:xfrm>
            <a:off x="3" y="714434"/>
            <a:ext cx="7781133" cy="5435933"/>
          </a:xfrm>
          <a:custGeom>
            <a:avLst/>
            <a:gdLst/>
            <a:ahLst/>
            <a:cxnLst/>
            <a:rect l="l" t="t" r="r" b="b"/>
            <a:pathLst>
              <a:path w="233434" h="163078" extrusionOk="0">
                <a:moveTo>
                  <a:pt x="0" y="466"/>
                </a:moveTo>
                <a:lnTo>
                  <a:pt x="0" y="163078"/>
                </a:lnTo>
                <a:lnTo>
                  <a:pt x="192432" y="163078"/>
                </a:lnTo>
                <a:lnTo>
                  <a:pt x="233434" y="0"/>
                </a:lnTo>
                <a:close/>
              </a:path>
            </a:pathLst>
          </a:custGeom>
          <a:solidFill>
            <a:schemeClr val="dk2"/>
          </a:solidFill>
          <a:ln>
            <a:noFill/>
          </a:ln>
        </p:spPr>
      </p:sp>
      <p:sp>
        <p:nvSpPr>
          <p:cNvPr id="91" name="Google Shape;91;p18"/>
          <p:cNvSpPr txBox="1">
            <a:spLocks noGrp="1"/>
          </p:cNvSpPr>
          <p:nvPr>
            <p:ph type="title"/>
          </p:nvPr>
        </p:nvSpPr>
        <p:spPr>
          <a:xfrm>
            <a:off x="961367" y="2457015"/>
            <a:ext cx="4777600" cy="609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18"/>
          <p:cNvSpPr txBox="1">
            <a:spLocks noGrp="1"/>
          </p:cNvSpPr>
          <p:nvPr>
            <p:ph type="subTitle" idx="1"/>
          </p:nvPr>
        </p:nvSpPr>
        <p:spPr>
          <a:xfrm>
            <a:off x="961367" y="3668449"/>
            <a:ext cx="4777600" cy="97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10125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3"/>
        <p:cNvGrpSpPr/>
        <p:nvPr/>
      </p:nvGrpSpPr>
      <p:grpSpPr>
        <a:xfrm>
          <a:off x="0" y="0"/>
          <a:ext cx="0" cy="0"/>
          <a:chOff x="0" y="0"/>
          <a:chExt cx="0" cy="0"/>
        </a:xfrm>
      </p:grpSpPr>
      <p:sp>
        <p:nvSpPr>
          <p:cNvPr id="94" name="Google Shape;94;p19"/>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9"/>
          <p:cNvSpPr/>
          <p:nvPr/>
        </p:nvSpPr>
        <p:spPr>
          <a:xfrm flipH="1">
            <a:off x="4415396" y="714434"/>
            <a:ext cx="7781133" cy="5435933"/>
          </a:xfrm>
          <a:custGeom>
            <a:avLst/>
            <a:gdLst/>
            <a:ahLst/>
            <a:cxnLst/>
            <a:rect l="l" t="t" r="r" b="b"/>
            <a:pathLst>
              <a:path w="233434" h="163078" extrusionOk="0">
                <a:moveTo>
                  <a:pt x="0" y="466"/>
                </a:moveTo>
                <a:lnTo>
                  <a:pt x="0" y="163078"/>
                </a:lnTo>
                <a:lnTo>
                  <a:pt x="192432" y="163078"/>
                </a:lnTo>
                <a:lnTo>
                  <a:pt x="233434" y="0"/>
                </a:lnTo>
                <a:close/>
              </a:path>
            </a:pathLst>
          </a:custGeom>
          <a:solidFill>
            <a:schemeClr val="dk2"/>
          </a:solidFill>
          <a:ln>
            <a:noFill/>
          </a:ln>
        </p:spPr>
      </p:sp>
      <p:sp>
        <p:nvSpPr>
          <p:cNvPr id="96" name="Google Shape;96;p19"/>
          <p:cNvSpPr txBox="1">
            <a:spLocks noGrp="1"/>
          </p:cNvSpPr>
          <p:nvPr>
            <p:ph type="title"/>
          </p:nvPr>
        </p:nvSpPr>
        <p:spPr>
          <a:xfrm>
            <a:off x="6380637" y="2462784"/>
            <a:ext cx="4779200" cy="609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9"/>
          <p:cNvSpPr txBox="1">
            <a:spLocks noGrp="1"/>
          </p:cNvSpPr>
          <p:nvPr>
            <p:ph type="subTitle" idx="1"/>
          </p:nvPr>
        </p:nvSpPr>
        <p:spPr>
          <a:xfrm>
            <a:off x="6380637" y="3669792"/>
            <a:ext cx="4779200" cy="97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31797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8"/>
        <p:cNvGrpSpPr/>
        <p:nvPr/>
      </p:nvGrpSpPr>
      <p:grpSpPr>
        <a:xfrm>
          <a:off x="0" y="0"/>
          <a:ext cx="0" cy="0"/>
          <a:chOff x="0" y="0"/>
          <a:chExt cx="0" cy="0"/>
        </a:xfrm>
      </p:grpSpPr>
      <p:sp>
        <p:nvSpPr>
          <p:cNvPr id="99" name="Google Shape;99;p20"/>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20"/>
          <p:cNvSpPr/>
          <p:nvPr/>
        </p:nvSpPr>
        <p:spPr>
          <a:xfrm flipH="1">
            <a:off x="4410868" y="714434"/>
            <a:ext cx="7781133" cy="5435933"/>
          </a:xfrm>
          <a:custGeom>
            <a:avLst/>
            <a:gdLst/>
            <a:ahLst/>
            <a:cxnLst/>
            <a:rect l="l" t="t" r="r" b="b"/>
            <a:pathLst>
              <a:path w="233434" h="163078" extrusionOk="0">
                <a:moveTo>
                  <a:pt x="0" y="466"/>
                </a:moveTo>
                <a:lnTo>
                  <a:pt x="0" y="163078"/>
                </a:lnTo>
                <a:lnTo>
                  <a:pt x="192432" y="163078"/>
                </a:lnTo>
                <a:lnTo>
                  <a:pt x="233434" y="0"/>
                </a:lnTo>
                <a:close/>
              </a:path>
            </a:pathLst>
          </a:custGeom>
          <a:solidFill>
            <a:schemeClr val="dk2"/>
          </a:solidFill>
          <a:ln>
            <a:noFill/>
          </a:ln>
        </p:spPr>
      </p:sp>
      <p:sp>
        <p:nvSpPr>
          <p:cNvPr id="101" name="Google Shape;101;p20"/>
          <p:cNvSpPr txBox="1">
            <a:spLocks noGrp="1"/>
          </p:cNvSpPr>
          <p:nvPr>
            <p:ph type="title"/>
          </p:nvPr>
        </p:nvSpPr>
        <p:spPr>
          <a:xfrm>
            <a:off x="6010567" y="1534256"/>
            <a:ext cx="5230400" cy="2438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20"/>
          <p:cNvSpPr txBox="1">
            <a:spLocks noGrp="1"/>
          </p:cNvSpPr>
          <p:nvPr>
            <p:ph type="subTitle" idx="1"/>
          </p:nvPr>
        </p:nvSpPr>
        <p:spPr>
          <a:xfrm>
            <a:off x="6011648" y="4640589"/>
            <a:ext cx="5228400" cy="97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78223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03"/>
        <p:cNvGrpSpPr/>
        <p:nvPr/>
      </p:nvGrpSpPr>
      <p:grpSpPr>
        <a:xfrm>
          <a:off x="0" y="0"/>
          <a:ext cx="0" cy="0"/>
          <a:chOff x="0" y="0"/>
          <a:chExt cx="0" cy="0"/>
        </a:xfrm>
      </p:grpSpPr>
      <p:sp>
        <p:nvSpPr>
          <p:cNvPr id="104" name="Google Shape;104;p21"/>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21"/>
          <p:cNvSpPr/>
          <p:nvPr/>
        </p:nvSpPr>
        <p:spPr>
          <a:xfrm flipH="1">
            <a:off x="4410868" y="714434"/>
            <a:ext cx="7781133" cy="5435933"/>
          </a:xfrm>
          <a:custGeom>
            <a:avLst/>
            <a:gdLst/>
            <a:ahLst/>
            <a:cxnLst/>
            <a:rect l="l" t="t" r="r" b="b"/>
            <a:pathLst>
              <a:path w="233434" h="163078" extrusionOk="0">
                <a:moveTo>
                  <a:pt x="0" y="466"/>
                </a:moveTo>
                <a:lnTo>
                  <a:pt x="0" y="163078"/>
                </a:lnTo>
                <a:lnTo>
                  <a:pt x="192432" y="163078"/>
                </a:lnTo>
                <a:lnTo>
                  <a:pt x="233434" y="0"/>
                </a:lnTo>
                <a:close/>
              </a:path>
            </a:pathLst>
          </a:custGeom>
          <a:solidFill>
            <a:schemeClr val="dk2"/>
          </a:solidFill>
          <a:ln>
            <a:noFill/>
          </a:ln>
        </p:spPr>
      </p:sp>
      <p:sp>
        <p:nvSpPr>
          <p:cNvPr id="106" name="Google Shape;106;p21"/>
          <p:cNvSpPr txBox="1">
            <a:spLocks noGrp="1"/>
          </p:cNvSpPr>
          <p:nvPr>
            <p:ph type="title"/>
          </p:nvPr>
        </p:nvSpPr>
        <p:spPr>
          <a:xfrm>
            <a:off x="5762700" y="2399201"/>
            <a:ext cx="5482400" cy="975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200"/>
              <a:buNone/>
              <a:defRPr sz="6667">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1"/>
          <p:cNvSpPr txBox="1">
            <a:spLocks noGrp="1"/>
          </p:cNvSpPr>
          <p:nvPr>
            <p:ph type="subTitle" idx="1"/>
          </p:nvPr>
        </p:nvSpPr>
        <p:spPr>
          <a:xfrm>
            <a:off x="5765100" y="3897932"/>
            <a:ext cx="5480000" cy="7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73694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p:nvPr/>
        </p:nvSpPr>
        <p:spPr>
          <a:xfrm>
            <a:off x="-15529" y="714434"/>
            <a:ext cx="7781133" cy="5435933"/>
          </a:xfrm>
          <a:custGeom>
            <a:avLst/>
            <a:gdLst/>
            <a:ahLst/>
            <a:cxnLst/>
            <a:rect l="l" t="t" r="r" b="b"/>
            <a:pathLst>
              <a:path w="233434" h="163078" extrusionOk="0">
                <a:moveTo>
                  <a:pt x="0" y="466"/>
                </a:moveTo>
                <a:lnTo>
                  <a:pt x="0" y="163078"/>
                </a:lnTo>
                <a:lnTo>
                  <a:pt x="192432" y="163078"/>
                </a:lnTo>
                <a:lnTo>
                  <a:pt x="233434" y="0"/>
                </a:lnTo>
                <a:close/>
              </a:path>
            </a:pathLst>
          </a:custGeom>
          <a:solidFill>
            <a:schemeClr val="dk2"/>
          </a:solidFill>
          <a:ln>
            <a:noFill/>
          </a:ln>
        </p:spPr>
      </p:sp>
      <p:sp>
        <p:nvSpPr>
          <p:cNvPr id="16" name="Google Shape;16;p3"/>
          <p:cNvSpPr txBox="1">
            <a:spLocks noGrp="1"/>
          </p:cNvSpPr>
          <p:nvPr>
            <p:ph type="title"/>
          </p:nvPr>
        </p:nvSpPr>
        <p:spPr>
          <a:xfrm>
            <a:off x="958303" y="2759481"/>
            <a:ext cx="5228400" cy="19508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7333">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endParaRPr/>
          </a:p>
        </p:txBody>
      </p:sp>
      <p:sp>
        <p:nvSpPr>
          <p:cNvPr id="17" name="Google Shape;17;p3"/>
          <p:cNvSpPr txBox="1">
            <a:spLocks noGrp="1"/>
          </p:cNvSpPr>
          <p:nvPr>
            <p:ph type="title" idx="2" hasCustomPrompt="1"/>
          </p:nvPr>
        </p:nvSpPr>
        <p:spPr>
          <a:xfrm>
            <a:off x="958303" y="1236583"/>
            <a:ext cx="1219200" cy="1219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666">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8" name="Google Shape;18;p3"/>
          <p:cNvSpPr txBox="1">
            <a:spLocks noGrp="1"/>
          </p:cNvSpPr>
          <p:nvPr>
            <p:ph type="subTitle" idx="1"/>
          </p:nvPr>
        </p:nvSpPr>
        <p:spPr>
          <a:xfrm>
            <a:off x="958300" y="5133817"/>
            <a:ext cx="5875600" cy="487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22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92629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08"/>
        <p:cNvGrpSpPr/>
        <p:nvPr/>
      </p:nvGrpSpPr>
      <p:grpSpPr>
        <a:xfrm>
          <a:off x="0" y="0"/>
          <a:ext cx="0" cy="0"/>
          <a:chOff x="0" y="0"/>
          <a:chExt cx="0" cy="0"/>
        </a:xfrm>
      </p:grpSpPr>
      <p:sp>
        <p:nvSpPr>
          <p:cNvPr id="109" name="Google Shape;109;p22"/>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22"/>
          <p:cNvSpPr txBox="1">
            <a:spLocks noGrp="1"/>
          </p:cNvSpPr>
          <p:nvPr>
            <p:ph type="body" idx="1"/>
          </p:nvPr>
        </p:nvSpPr>
        <p:spPr>
          <a:xfrm>
            <a:off x="1059933" y="2074333"/>
            <a:ext cx="4999200" cy="40056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Font typeface="Roboto Light"/>
              <a:buChar char="●"/>
              <a:defRPr sz="2133"/>
            </a:lvl1pPr>
            <a:lvl2pPr marL="1219170" lvl="1" indent="-440256" rtl="0">
              <a:lnSpc>
                <a:spcPct val="100000"/>
              </a:lnSpc>
              <a:spcBef>
                <a:spcPts val="0"/>
              </a:spcBef>
              <a:spcAft>
                <a:spcPts val="0"/>
              </a:spcAft>
              <a:buSzPts val="1600"/>
              <a:buFont typeface="Nunito Light"/>
              <a:buChar char="○"/>
              <a:defRPr sz="2133"/>
            </a:lvl2pPr>
            <a:lvl3pPr marL="1828754" lvl="2" indent="-440256" rtl="0">
              <a:lnSpc>
                <a:spcPct val="100000"/>
              </a:lnSpc>
              <a:spcBef>
                <a:spcPts val="0"/>
              </a:spcBef>
              <a:spcAft>
                <a:spcPts val="0"/>
              </a:spcAft>
              <a:buSzPts val="1600"/>
              <a:buFont typeface="Nunito Light"/>
              <a:buChar char="■"/>
              <a:defRPr sz="2133"/>
            </a:lvl3pPr>
            <a:lvl4pPr marL="2438339" lvl="3" indent="-440256" rtl="0">
              <a:lnSpc>
                <a:spcPct val="100000"/>
              </a:lnSpc>
              <a:spcBef>
                <a:spcPts val="0"/>
              </a:spcBef>
              <a:spcAft>
                <a:spcPts val="0"/>
              </a:spcAft>
              <a:buSzPts val="1600"/>
              <a:buFont typeface="Nunito Light"/>
              <a:buChar char="●"/>
              <a:defRPr sz="2133"/>
            </a:lvl4pPr>
            <a:lvl5pPr marL="3047924" lvl="4" indent="-440256" rtl="0">
              <a:lnSpc>
                <a:spcPct val="100000"/>
              </a:lnSpc>
              <a:spcBef>
                <a:spcPts val="0"/>
              </a:spcBef>
              <a:spcAft>
                <a:spcPts val="0"/>
              </a:spcAft>
              <a:buSzPts val="1600"/>
              <a:buFont typeface="Nunito Light"/>
              <a:buChar char="○"/>
              <a:defRPr sz="2133"/>
            </a:lvl5pPr>
            <a:lvl6pPr marL="3657509" lvl="5" indent="-440256" rtl="0">
              <a:lnSpc>
                <a:spcPct val="100000"/>
              </a:lnSpc>
              <a:spcBef>
                <a:spcPts val="0"/>
              </a:spcBef>
              <a:spcAft>
                <a:spcPts val="0"/>
              </a:spcAft>
              <a:buSzPts val="1600"/>
              <a:buFont typeface="Nunito Light"/>
              <a:buChar char="■"/>
              <a:defRPr sz="2133"/>
            </a:lvl6pPr>
            <a:lvl7pPr marL="4267093" lvl="6" indent="-440256" rtl="0">
              <a:lnSpc>
                <a:spcPct val="100000"/>
              </a:lnSpc>
              <a:spcBef>
                <a:spcPts val="0"/>
              </a:spcBef>
              <a:spcAft>
                <a:spcPts val="0"/>
              </a:spcAft>
              <a:buSzPts val="1600"/>
              <a:buFont typeface="Nunito Light"/>
              <a:buChar char="●"/>
              <a:defRPr sz="2133"/>
            </a:lvl7pPr>
            <a:lvl8pPr marL="4876678" lvl="7" indent="-440256" rtl="0">
              <a:lnSpc>
                <a:spcPct val="100000"/>
              </a:lnSpc>
              <a:spcBef>
                <a:spcPts val="0"/>
              </a:spcBef>
              <a:spcAft>
                <a:spcPts val="0"/>
              </a:spcAft>
              <a:buSzPts val="1600"/>
              <a:buFont typeface="Nunito Light"/>
              <a:buChar char="○"/>
              <a:defRPr sz="2133"/>
            </a:lvl8pPr>
            <a:lvl9pPr marL="5486263" lvl="8" indent="-440256" rtl="0">
              <a:lnSpc>
                <a:spcPct val="100000"/>
              </a:lnSpc>
              <a:spcBef>
                <a:spcPts val="0"/>
              </a:spcBef>
              <a:spcAft>
                <a:spcPts val="0"/>
              </a:spcAft>
              <a:buSzPts val="1600"/>
              <a:buFont typeface="Nunito Light"/>
              <a:buChar char="■"/>
              <a:defRPr sz="2133"/>
            </a:lvl9pPr>
          </a:lstStyle>
          <a:p>
            <a:endParaRPr/>
          </a:p>
        </p:txBody>
      </p:sp>
      <p:sp>
        <p:nvSpPr>
          <p:cNvPr id="111" name="Google Shape;111;p22"/>
          <p:cNvSpPr txBox="1">
            <a:spLocks noGrp="1"/>
          </p:cNvSpPr>
          <p:nvPr>
            <p:ph type="body" idx="2"/>
          </p:nvPr>
        </p:nvSpPr>
        <p:spPr>
          <a:xfrm>
            <a:off x="6132867" y="2074333"/>
            <a:ext cx="4999200" cy="40056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dk2"/>
              </a:buClr>
              <a:buSzPts val="1600"/>
              <a:buFont typeface="Roboto Light"/>
              <a:buChar char="●"/>
              <a:defRPr sz="2133"/>
            </a:lvl1pPr>
            <a:lvl2pPr marL="1219170" lvl="1" indent="-440256" rtl="0">
              <a:lnSpc>
                <a:spcPct val="100000"/>
              </a:lnSpc>
              <a:spcBef>
                <a:spcPts val="0"/>
              </a:spcBef>
              <a:spcAft>
                <a:spcPts val="0"/>
              </a:spcAft>
              <a:buSzPts val="1600"/>
              <a:buFont typeface="Nunito Light"/>
              <a:buChar char="○"/>
              <a:defRPr sz="2133"/>
            </a:lvl2pPr>
            <a:lvl3pPr marL="1828754" lvl="2" indent="-440256" rtl="0">
              <a:lnSpc>
                <a:spcPct val="100000"/>
              </a:lnSpc>
              <a:spcBef>
                <a:spcPts val="0"/>
              </a:spcBef>
              <a:spcAft>
                <a:spcPts val="0"/>
              </a:spcAft>
              <a:buSzPts val="1600"/>
              <a:buFont typeface="Nunito Light"/>
              <a:buChar char="■"/>
              <a:defRPr sz="2133"/>
            </a:lvl3pPr>
            <a:lvl4pPr marL="2438339" lvl="3" indent="-440256" rtl="0">
              <a:lnSpc>
                <a:spcPct val="100000"/>
              </a:lnSpc>
              <a:spcBef>
                <a:spcPts val="0"/>
              </a:spcBef>
              <a:spcAft>
                <a:spcPts val="0"/>
              </a:spcAft>
              <a:buSzPts val="1600"/>
              <a:buFont typeface="Nunito Light"/>
              <a:buChar char="●"/>
              <a:defRPr sz="2133"/>
            </a:lvl4pPr>
            <a:lvl5pPr marL="3047924" lvl="4" indent="-440256" rtl="0">
              <a:lnSpc>
                <a:spcPct val="100000"/>
              </a:lnSpc>
              <a:spcBef>
                <a:spcPts val="0"/>
              </a:spcBef>
              <a:spcAft>
                <a:spcPts val="0"/>
              </a:spcAft>
              <a:buSzPts val="1600"/>
              <a:buFont typeface="Nunito Light"/>
              <a:buChar char="○"/>
              <a:defRPr sz="2133"/>
            </a:lvl5pPr>
            <a:lvl6pPr marL="3657509" lvl="5" indent="-440256" rtl="0">
              <a:lnSpc>
                <a:spcPct val="100000"/>
              </a:lnSpc>
              <a:spcBef>
                <a:spcPts val="0"/>
              </a:spcBef>
              <a:spcAft>
                <a:spcPts val="0"/>
              </a:spcAft>
              <a:buSzPts val="1600"/>
              <a:buFont typeface="Nunito Light"/>
              <a:buChar char="■"/>
              <a:defRPr sz="2133"/>
            </a:lvl6pPr>
            <a:lvl7pPr marL="4267093" lvl="6" indent="-440256" rtl="0">
              <a:lnSpc>
                <a:spcPct val="100000"/>
              </a:lnSpc>
              <a:spcBef>
                <a:spcPts val="0"/>
              </a:spcBef>
              <a:spcAft>
                <a:spcPts val="0"/>
              </a:spcAft>
              <a:buSzPts val="1600"/>
              <a:buFont typeface="Nunito Light"/>
              <a:buChar char="●"/>
              <a:defRPr sz="2133"/>
            </a:lvl7pPr>
            <a:lvl8pPr marL="4876678" lvl="7" indent="-440256" rtl="0">
              <a:lnSpc>
                <a:spcPct val="100000"/>
              </a:lnSpc>
              <a:spcBef>
                <a:spcPts val="0"/>
              </a:spcBef>
              <a:spcAft>
                <a:spcPts val="0"/>
              </a:spcAft>
              <a:buSzPts val="1600"/>
              <a:buFont typeface="Nunito Light"/>
              <a:buChar char="○"/>
              <a:defRPr sz="2133"/>
            </a:lvl8pPr>
            <a:lvl9pPr marL="5486263" lvl="8" indent="-440256" rtl="0">
              <a:lnSpc>
                <a:spcPct val="100000"/>
              </a:lnSpc>
              <a:spcBef>
                <a:spcPts val="0"/>
              </a:spcBef>
              <a:spcAft>
                <a:spcPts val="0"/>
              </a:spcAft>
              <a:buSzPts val="1600"/>
              <a:buFont typeface="Nunito Light"/>
              <a:buChar char="■"/>
              <a:defRPr sz="2133"/>
            </a:lvl9pPr>
          </a:lstStyle>
          <a:p>
            <a:endParaRPr/>
          </a:p>
        </p:txBody>
      </p:sp>
      <p:sp>
        <p:nvSpPr>
          <p:cNvPr id="112" name="Google Shape;112;p22"/>
          <p:cNvSpPr txBox="1">
            <a:spLocks noGrp="1"/>
          </p:cNvSpPr>
          <p:nvPr>
            <p:ph type="title"/>
          </p:nvPr>
        </p:nvSpPr>
        <p:spPr>
          <a:xfrm>
            <a:off x="960000" y="719333"/>
            <a:ext cx="10272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3" name="Google Shape;113;p22"/>
          <p:cNvSpPr txBox="1">
            <a:spLocks noGrp="1"/>
          </p:cNvSpPr>
          <p:nvPr>
            <p:ph type="subTitle" idx="3"/>
          </p:nvPr>
        </p:nvSpPr>
        <p:spPr>
          <a:xfrm>
            <a:off x="960200" y="1569200"/>
            <a:ext cx="10272000" cy="487600"/>
          </a:xfrm>
          <a:prstGeom prst="rect">
            <a:avLst/>
          </a:prstGeom>
        </p:spPr>
        <p:txBody>
          <a:bodyPr spcFirstLastPara="1" wrap="square" lIns="91425" tIns="91425" rIns="91425" bIns="91425" anchor="ctr" anchorCtr="0">
            <a:noAutofit/>
          </a:bodyPr>
          <a:lstStyle>
            <a:lvl1pPr lvl="0" algn="ctr" rtl="0">
              <a:lnSpc>
                <a:spcPct val="100000"/>
              </a:lnSpc>
              <a:spcBef>
                <a:spcPts val="40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3599277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14"/>
        <p:cNvGrpSpPr/>
        <p:nvPr/>
      </p:nvGrpSpPr>
      <p:grpSpPr>
        <a:xfrm>
          <a:off x="0" y="0"/>
          <a:ext cx="0" cy="0"/>
          <a:chOff x="0" y="0"/>
          <a:chExt cx="0" cy="0"/>
        </a:xfrm>
      </p:grpSpPr>
      <p:sp>
        <p:nvSpPr>
          <p:cNvPr id="115" name="Google Shape;115;p23"/>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23"/>
          <p:cNvSpPr txBox="1">
            <a:spLocks noGrp="1"/>
          </p:cNvSpPr>
          <p:nvPr>
            <p:ph type="title"/>
          </p:nvPr>
        </p:nvSpPr>
        <p:spPr>
          <a:xfrm>
            <a:off x="3274219" y="2139033"/>
            <a:ext cx="71376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23"/>
          <p:cNvSpPr txBox="1">
            <a:spLocks noGrp="1"/>
          </p:cNvSpPr>
          <p:nvPr>
            <p:ph type="title" idx="2"/>
          </p:nvPr>
        </p:nvSpPr>
        <p:spPr>
          <a:xfrm>
            <a:off x="3286576" y="4205325"/>
            <a:ext cx="71376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 name="Google Shape;118;p23"/>
          <p:cNvSpPr txBox="1">
            <a:spLocks noGrp="1"/>
          </p:cNvSpPr>
          <p:nvPr>
            <p:ph type="subTitle" idx="1"/>
          </p:nvPr>
        </p:nvSpPr>
        <p:spPr>
          <a:xfrm>
            <a:off x="3286576" y="4691033"/>
            <a:ext cx="71376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19" name="Google Shape;119;p23"/>
          <p:cNvSpPr txBox="1">
            <a:spLocks noGrp="1"/>
          </p:cNvSpPr>
          <p:nvPr>
            <p:ph type="subTitle" idx="3"/>
          </p:nvPr>
        </p:nvSpPr>
        <p:spPr>
          <a:xfrm>
            <a:off x="3273484" y="2624741"/>
            <a:ext cx="71384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0" name="Google Shape;120;p23"/>
          <p:cNvSpPr txBox="1">
            <a:spLocks noGrp="1"/>
          </p:cNvSpPr>
          <p:nvPr>
            <p:ph type="title" idx="4"/>
          </p:nvPr>
        </p:nvSpPr>
        <p:spPr>
          <a:xfrm>
            <a:off x="960000" y="719333"/>
            <a:ext cx="10272000" cy="609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1" name="Google Shape;121;p23"/>
          <p:cNvSpPr/>
          <p:nvPr/>
        </p:nvSpPr>
        <p:spPr>
          <a:xfrm>
            <a:off x="9485839" y="6330161"/>
            <a:ext cx="149151" cy="64216"/>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23"/>
          <p:cNvSpPr/>
          <p:nvPr/>
        </p:nvSpPr>
        <p:spPr>
          <a:xfrm>
            <a:off x="8459147" y="6520743"/>
            <a:ext cx="29317" cy="88756"/>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427600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23"/>
        <p:cNvGrpSpPr/>
        <p:nvPr/>
      </p:nvGrpSpPr>
      <p:grpSpPr>
        <a:xfrm>
          <a:off x="0" y="0"/>
          <a:ext cx="0" cy="0"/>
          <a:chOff x="0" y="0"/>
          <a:chExt cx="0" cy="0"/>
        </a:xfrm>
      </p:grpSpPr>
      <p:sp>
        <p:nvSpPr>
          <p:cNvPr id="124" name="Google Shape;124;p24"/>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24"/>
          <p:cNvSpPr txBox="1">
            <a:spLocks noGrp="1"/>
          </p:cNvSpPr>
          <p:nvPr>
            <p:ph type="title"/>
          </p:nvPr>
        </p:nvSpPr>
        <p:spPr>
          <a:xfrm>
            <a:off x="960000" y="719333"/>
            <a:ext cx="10272000" cy="609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6" name="Google Shape;126;p24"/>
          <p:cNvSpPr txBox="1">
            <a:spLocks noGrp="1"/>
          </p:cNvSpPr>
          <p:nvPr>
            <p:ph type="subTitle" idx="1"/>
          </p:nvPr>
        </p:nvSpPr>
        <p:spPr>
          <a:xfrm>
            <a:off x="959905" y="3755136"/>
            <a:ext cx="33356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667" b="1">
                <a:latin typeface="Poppins"/>
                <a:ea typeface="Poppins"/>
                <a:cs typeface="Poppins"/>
                <a:sym typeface="Poppi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7" name="Google Shape;127;p24"/>
          <p:cNvSpPr txBox="1">
            <a:spLocks noGrp="1"/>
          </p:cNvSpPr>
          <p:nvPr>
            <p:ph type="subTitle" idx="2"/>
          </p:nvPr>
        </p:nvSpPr>
        <p:spPr>
          <a:xfrm>
            <a:off x="959905" y="4255008"/>
            <a:ext cx="3335600" cy="9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8" name="Google Shape;128;p24"/>
          <p:cNvSpPr txBox="1">
            <a:spLocks noGrp="1"/>
          </p:cNvSpPr>
          <p:nvPr>
            <p:ph type="subTitle" idx="3"/>
          </p:nvPr>
        </p:nvSpPr>
        <p:spPr>
          <a:xfrm>
            <a:off x="4427905" y="3755136"/>
            <a:ext cx="33356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667" b="1">
                <a:latin typeface="Poppins"/>
                <a:ea typeface="Poppins"/>
                <a:cs typeface="Poppins"/>
                <a:sym typeface="Poppi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9" name="Google Shape;129;p24"/>
          <p:cNvSpPr txBox="1">
            <a:spLocks noGrp="1"/>
          </p:cNvSpPr>
          <p:nvPr>
            <p:ph type="subTitle" idx="4"/>
          </p:nvPr>
        </p:nvSpPr>
        <p:spPr>
          <a:xfrm>
            <a:off x="4427905" y="4255008"/>
            <a:ext cx="3335600" cy="9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30" name="Google Shape;130;p24"/>
          <p:cNvSpPr txBox="1">
            <a:spLocks noGrp="1"/>
          </p:cNvSpPr>
          <p:nvPr>
            <p:ph type="subTitle" idx="5"/>
          </p:nvPr>
        </p:nvSpPr>
        <p:spPr>
          <a:xfrm>
            <a:off x="7896495" y="3755136"/>
            <a:ext cx="33356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667" b="1">
                <a:latin typeface="Poppins"/>
                <a:ea typeface="Poppins"/>
                <a:cs typeface="Poppins"/>
                <a:sym typeface="Poppi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31" name="Google Shape;131;p24"/>
          <p:cNvSpPr txBox="1">
            <a:spLocks noGrp="1"/>
          </p:cNvSpPr>
          <p:nvPr>
            <p:ph type="subTitle" idx="6"/>
          </p:nvPr>
        </p:nvSpPr>
        <p:spPr>
          <a:xfrm>
            <a:off x="7896495" y="4255008"/>
            <a:ext cx="3335600" cy="9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175709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32"/>
        <p:cNvGrpSpPr/>
        <p:nvPr/>
      </p:nvGrpSpPr>
      <p:grpSpPr>
        <a:xfrm>
          <a:off x="0" y="0"/>
          <a:ext cx="0" cy="0"/>
          <a:chOff x="0" y="0"/>
          <a:chExt cx="0" cy="0"/>
        </a:xfrm>
      </p:grpSpPr>
      <p:sp>
        <p:nvSpPr>
          <p:cNvPr id="133" name="Google Shape;133;p25"/>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25"/>
          <p:cNvSpPr txBox="1">
            <a:spLocks noGrp="1"/>
          </p:cNvSpPr>
          <p:nvPr>
            <p:ph type="title"/>
          </p:nvPr>
        </p:nvSpPr>
        <p:spPr>
          <a:xfrm>
            <a:off x="960000" y="719333"/>
            <a:ext cx="10272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5" name="Google Shape;135;p25"/>
          <p:cNvSpPr txBox="1">
            <a:spLocks noGrp="1"/>
          </p:cNvSpPr>
          <p:nvPr>
            <p:ph type="subTitle" idx="1"/>
          </p:nvPr>
        </p:nvSpPr>
        <p:spPr>
          <a:xfrm>
            <a:off x="2001984" y="2653008"/>
            <a:ext cx="31404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667" b="1">
                <a:latin typeface="Poppins"/>
                <a:ea typeface="Poppins"/>
                <a:cs typeface="Poppins"/>
                <a:sym typeface="Poppi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36" name="Google Shape;136;p25"/>
          <p:cNvSpPr txBox="1">
            <a:spLocks noGrp="1"/>
          </p:cNvSpPr>
          <p:nvPr>
            <p:ph type="subTitle" idx="2"/>
          </p:nvPr>
        </p:nvSpPr>
        <p:spPr>
          <a:xfrm>
            <a:off x="2001984" y="3141959"/>
            <a:ext cx="31404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37" name="Google Shape;137;p25"/>
          <p:cNvSpPr txBox="1">
            <a:spLocks noGrp="1"/>
          </p:cNvSpPr>
          <p:nvPr>
            <p:ph type="subTitle" idx="3"/>
          </p:nvPr>
        </p:nvSpPr>
        <p:spPr>
          <a:xfrm>
            <a:off x="7049617" y="2654573"/>
            <a:ext cx="31404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667" b="1">
                <a:latin typeface="Poppins"/>
                <a:ea typeface="Poppins"/>
                <a:cs typeface="Poppins"/>
                <a:sym typeface="Poppi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38" name="Google Shape;138;p25"/>
          <p:cNvSpPr txBox="1">
            <a:spLocks noGrp="1"/>
          </p:cNvSpPr>
          <p:nvPr>
            <p:ph type="subTitle" idx="4"/>
          </p:nvPr>
        </p:nvSpPr>
        <p:spPr>
          <a:xfrm>
            <a:off x="7049617" y="3143523"/>
            <a:ext cx="31404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39" name="Google Shape;139;p25"/>
          <p:cNvSpPr txBox="1">
            <a:spLocks noGrp="1"/>
          </p:cNvSpPr>
          <p:nvPr>
            <p:ph type="subTitle" idx="5"/>
          </p:nvPr>
        </p:nvSpPr>
        <p:spPr>
          <a:xfrm>
            <a:off x="4525800" y="5060817"/>
            <a:ext cx="31404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667" b="1">
                <a:latin typeface="Poppins"/>
                <a:ea typeface="Poppins"/>
                <a:cs typeface="Poppins"/>
                <a:sym typeface="Poppi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40" name="Google Shape;140;p25"/>
          <p:cNvSpPr txBox="1">
            <a:spLocks noGrp="1"/>
          </p:cNvSpPr>
          <p:nvPr>
            <p:ph type="subTitle" idx="6"/>
          </p:nvPr>
        </p:nvSpPr>
        <p:spPr>
          <a:xfrm>
            <a:off x="4525800" y="5549767"/>
            <a:ext cx="31404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702234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1"/>
        <p:cNvGrpSpPr/>
        <p:nvPr/>
      </p:nvGrpSpPr>
      <p:grpSpPr>
        <a:xfrm>
          <a:off x="0" y="0"/>
          <a:ext cx="0" cy="0"/>
          <a:chOff x="0" y="0"/>
          <a:chExt cx="0" cy="0"/>
        </a:xfrm>
      </p:grpSpPr>
      <p:sp>
        <p:nvSpPr>
          <p:cNvPr id="142" name="Google Shape;142;p26"/>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26"/>
          <p:cNvSpPr txBox="1">
            <a:spLocks noGrp="1"/>
          </p:cNvSpPr>
          <p:nvPr>
            <p:ph type="title"/>
          </p:nvPr>
        </p:nvSpPr>
        <p:spPr>
          <a:xfrm>
            <a:off x="3209973" y="2151176"/>
            <a:ext cx="26376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44" name="Google Shape;144;p26"/>
          <p:cNvSpPr txBox="1">
            <a:spLocks noGrp="1"/>
          </p:cNvSpPr>
          <p:nvPr>
            <p:ph type="subTitle" idx="1"/>
          </p:nvPr>
        </p:nvSpPr>
        <p:spPr>
          <a:xfrm>
            <a:off x="3209973" y="2644285"/>
            <a:ext cx="26376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6"/>
          <p:cNvSpPr txBox="1">
            <a:spLocks noGrp="1"/>
          </p:cNvSpPr>
          <p:nvPr>
            <p:ph type="title" idx="2"/>
          </p:nvPr>
        </p:nvSpPr>
        <p:spPr>
          <a:xfrm>
            <a:off x="7872764" y="2151176"/>
            <a:ext cx="26376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46" name="Google Shape;146;p26"/>
          <p:cNvSpPr txBox="1">
            <a:spLocks noGrp="1"/>
          </p:cNvSpPr>
          <p:nvPr>
            <p:ph type="subTitle" idx="3"/>
          </p:nvPr>
        </p:nvSpPr>
        <p:spPr>
          <a:xfrm>
            <a:off x="7872764" y="2644285"/>
            <a:ext cx="26376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6"/>
          <p:cNvSpPr txBox="1">
            <a:spLocks noGrp="1"/>
          </p:cNvSpPr>
          <p:nvPr>
            <p:ph type="title" idx="4"/>
          </p:nvPr>
        </p:nvSpPr>
        <p:spPr>
          <a:xfrm>
            <a:off x="3209973" y="4185780"/>
            <a:ext cx="26336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48" name="Google Shape;148;p26"/>
          <p:cNvSpPr txBox="1">
            <a:spLocks noGrp="1"/>
          </p:cNvSpPr>
          <p:nvPr>
            <p:ph type="subTitle" idx="5"/>
          </p:nvPr>
        </p:nvSpPr>
        <p:spPr>
          <a:xfrm>
            <a:off x="3209973" y="4678888"/>
            <a:ext cx="26376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6"/>
          <p:cNvSpPr txBox="1">
            <a:spLocks noGrp="1"/>
          </p:cNvSpPr>
          <p:nvPr>
            <p:ph type="title" idx="6"/>
          </p:nvPr>
        </p:nvSpPr>
        <p:spPr>
          <a:xfrm>
            <a:off x="7872764" y="4185780"/>
            <a:ext cx="26376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50" name="Google Shape;150;p26"/>
          <p:cNvSpPr txBox="1">
            <a:spLocks noGrp="1"/>
          </p:cNvSpPr>
          <p:nvPr>
            <p:ph type="subTitle" idx="7"/>
          </p:nvPr>
        </p:nvSpPr>
        <p:spPr>
          <a:xfrm>
            <a:off x="7872764" y="4678888"/>
            <a:ext cx="26376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6"/>
          <p:cNvSpPr txBox="1">
            <a:spLocks noGrp="1"/>
          </p:cNvSpPr>
          <p:nvPr>
            <p:ph type="title" idx="8"/>
          </p:nvPr>
        </p:nvSpPr>
        <p:spPr>
          <a:xfrm>
            <a:off x="960000" y="719333"/>
            <a:ext cx="10272000" cy="609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695723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2"/>
        <p:cNvGrpSpPr/>
        <p:nvPr/>
      </p:nvGrpSpPr>
      <p:grpSpPr>
        <a:xfrm>
          <a:off x="0" y="0"/>
          <a:ext cx="0" cy="0"/>
          <a:chOff x="0" y="0"/>
          <a:chExt cx="0" cy="0"/>
        </a:xfrm>
      </p:grpSpPr>
      <p:sp>
        <p:nvSpPr>
          <p:cNvPr id="153" name="Google Shape;153;p27"/>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27"/>
          <p:cNvSpPr txBox="1">
            <a:spLocks noGrp="1"/>
          </p:cNvSpPr>
          <p:nvPr>
            <p:ph type="title"/>
          </p:nvPr>
        </p:nvSpPr>
        <p:spPr>
          <a:xfrm>
            <a:off x="2794364" y="1670975"/>
            <a:ext cx="26480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55" name="Google Shape;155;p27"/>
          <p:cNvSpPr txBox="1">
            <a:spLocks noGrp="1"/>
          </p:cNvSpPr>
          <p:nvPr>
            <p:ph type="subTitle" idx="1"/>
          </p:nvPr>
        </p:nvSpPr>
        <p:spPr>
          <a:xfrm>
            <a:off x="2794364" y="2160908"/>
            <a:ext cx="26480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7"/>
          <p:cNvSpPr txBox="1">
            <a:spLocks noGrp="1"/>
          </p:cNvSpPr>
          <p:nvPr>
            <p:ph type="title" idx="2"/>
          </p:nvPr>
        </p:nvSpPr>
        <p:spPr>
          <a:xfrm>
            <a:off x="8265585" y="1670975"/>
            <a:ext cx="26480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57" name="Google Shape;157;p27"/>
          <p:cNvSpPr txBox="1">
            <a:spLocks noGrp="1"/>
          </p:cNvSpPr>
          <p:nvPr>
            <p:ph type="subTitle" idx="3"/>
          </p:nvPr>
        </p:nvSpPr>
        <p:spPr>
          <a:xfrm>
            <a:off x="8265585" y="2160908"/>
            <a:ext cx="26480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7"/>
          <p:cNvSpPr txBox="1">
            <a:spLocks noGrp="1"/>
          </p:cNvSpPr>
          <p:nvPr>
            <p:ph type="title" idx="4"/>
          </p:nvPr>
        </p:nvSpPr>
        <p:spPr>
          <a:xfrm>
            <a:off x="2794364" y="3219869"/>
            <a:ext cx="26480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59" name="Google Shape;159;p27"/>
          <p:cNvSpPr txBox="1">
            <a:spLocks noGrp="1"/>
          </p:cNvSpPr>
          <p:nvPr>
            <p:ph type="subTitle" idx="5"/>
          </p:nvPr>
        </p:nvSpPr>
        <p:spPr>
          <a:xfrm>
            <a:off x="2794364" y="3709803"/>
            <a:ext cx="26480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7"/>
          <p:cNvSpPr txBox="1">
            <a:spLocks noGrp="1"/>
          </p:cNvSpPr>
          <p:nvPr>
            <p:ph type="title" idx="6"/>
          </p:nvPr>
        </p:nvSpPr>
        <p:spPr>
          <a:xfrm>
            <a:off x="8265585" y="3219869"/>
            <a:ext cx="26480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1" name="Google Shape;161;p27"/>
          <p:cNvSpPr txBox="1">
            <a:spLocks noGrp="1"/>
          </p:cNvSpPr>
          <p:nvPr>
            <p:ph type="subTitle" idx="7"/>
          </p:nvPr>
        </p:nvSpPr>
        <p:spPr>
          <a:xfrm>
            <a:off x="8265585" y="3709803"/>
            <a:ext cx="26480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7"/>
          <p:cNvSpPr txBox="1">
            <a:spLocks noGrp="1"/>
          </p:cNvSpPr>
          <p:nvPr>
            <p:ph type="title" idx="8"/>
          </p:nvPr>
        </p:nvSpPr>
        <p:spPr>
          <a:xfrm>
            <a:off x="8265585" y="4771148"/>
            <a:ext cx="26480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3" name="Google Shape;163;p27"/>
          <p:cNvSpPr txBox="1">
            <a:spLocks noGrp="1"/>
          </p:cNvSpPr>
          <p:nvPr>
            <p:ph type="subTitle" idx="9"/>
          </p:nvPr>
        </p:nvSpPr>
        <p:spPr>
          <a:xfrm>
            <a:off x="8265585" y="5261081"/>
            <a:ext cx="26480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7"/>
          <p:cNvSpPr txBox="1">
            <a:spLocks noGrp="1"/>
          </p:cNvSpPr>
          <p:nvPr>
            <p:ph type="title" idx="13"/>
          </p:nvPr>
        </p:nvSpPr>
        <p:spPr>
          <a:xfrm>
            <a:off x="2794364" y="4771148"/>
            <a:ext cx="26480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5" name="Google Shape;165;p27"/>
          <p:cNvSpPr txBox="1">
            <a:spLocks noGrp="1"/>
          </p:cNvSpPr>
          <p:nvPr>
            <p:ph type="subTitle" idx="14"/>
          </p:nvPr>
        </p:nvSpPr>
        <p:spPr>
          <a:xfrm>
            <a:off x="2794364" y="5261081"/>
            <a:ext cx="26480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7"/>
          <p:cNvSpPr txBox="1">
            <a:spLocks noGrp="1"/>
          </p:cNvSpPr>
          <p:nvPr>
            <p:ph type="title" idx="15"/>
          </p:nvPr>
        </p:nvSpPr>
        <p:spPr>
          <a:xfrm>
            <a:off x="960000" y="719333"/>
            <a:ext cx="10272000" cy="609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392310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167"/>
        <p:cNvGrpSpPr/>
        <p:nvPr/>
      </p:nvGrpSpPr>
      <p:grpSpPr>
        <a:xfrm>
          <a:off x="0" y="0"/>
          <a:ext cx="0" cy="0"/>
          <a:chOff x="0" y="0"/>
          <a:chExt cx="0" cy="0"/>
        </a:xfrm>
      </p:grpSpPr>
      <p:sp>
        <p:nvSpPr>
          <p:cNvPr id="168" name="Google Shape;168;p28"/>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28"/>
          <p:cNvSpPr txBox="1">
            <a:spLocks noGrp="1"/>
          </p:cNvSpPr>
          <p:nvPr>
            <p:ph type="title"/>
          </p:nvPr>
        </p:nvSpPr>
        <p:spPr>
          <a:xfrm>
            <a:off x="958183" y="2624505"/>
            <a:ext cx="2648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70" name="Google Shape;170;p28"/>
          <p:cNvSpPr txBox="1">
            <a:spLocks noGrp="1"/>
          </p:cNvSpPr>
          <p:nvPr>
            <p:ph type="subTitle" idx="1"/>
          </p:nvPr>
        </p:nvSpPr>
        <p:spPr>
          <a:xfrm>
            <a:off x="958183" y="3114439"/>
            <a:ext cx="2648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8"/>
          <p:cNvSpPr txBox="1">
            <a:spLocks noGrp="1"/>
          </p:cNvSpPr>
          <p:nvPr>
            <p:ph type="title" idx="2"/>
          </p:nvPr>
        </p:nvSpPr>
        <p:spPr>
          <a:xfrm>
            <a:off x="4772000" y="2624505"/>
            <a:ext cx="2648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72" name="Google Shape;172;p28"/>
          <p:cNvSpPr txBox="1">
            <a:spLocks noGrp="1"/>
          </p:cNvSpPr>
          <p:nvPr>
            <p:ph type="subTitle" idx="3"/>
          </p:nvPr>
        </p:nvSpPr>
        <p:spPr>
          <a:xfrm>
            <a:off x="4772000" y="3114439"/>
            <a:ext cx="2648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8"/>
          <p:cNvSpPr txBox="1">
            <a:spLocks noGrp="1"/>
          </p:cNvSpPr>
          <p:nvPr>
            <p:ph type="title" idx="4"/>
          </p:nvPr>
        </p:nvSpPr>
        <p:spPr>
          <a:xfrm>
            <a:off x="958183" y="4960540"/>
            <a:ext cx="2648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74" name="Google Shape;174;p28"/>
          <p:cNvSpPr txBox="1">
            <a:spLocks noGrp="1"/>
          </p:cNvSpPr>
          <p:nvPr>
            <p:ph type="subTitle" idx="5"/>
          </p:nvPr>
        </p:nvSpPr>
        <p:spPr>
          <a:xfrm>
            <a:off x="958183" y="5450473"/>
            <a:ext cx="2648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8"/>
          <p:cNvSpPr txBox="1">
            <a:spLocks noGrp="1"/>
          </p:cNvSpPr>
          <p:nvPr>
            <p:ph type="title" idx="6"/>
          </p:nvPr>
        </p:nvSpPr>
        <p:spPr>
          <a:xfrm>
            <a:off x="4772000" y="4960540"/>
            <a:ext cx="2648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76" name="Google Shape;176;p28"/>
          <p:cNvSpPr txBox="1">
            <a:spLocks noGrp="1"/>
          </p:cNvSpPr>
          <p:nvPr>
            <p:ph type="subTitle" idx="7"/>
          </p:nvPr>
        </p:nvSpPr>
        <p:spPr>
          <a:xfrm>
            <a:off x="4772000" y="5450473"/>
            <a:ext cx="2648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8"/>
          <p:cNvSpPr txBox="1">
            <a:spLocks noGrp="1"/>
          </p:cNvSpPr>
          <p:nvPr>
            <p:ph type="title" idx="8"/>
          </p:nvPr>
        </p:nvSpPr>
        <p:spPr>
          <a:xfrm>
            <a:off x="8585817" y="2624505"/>
            <a:ext cx="2648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78" name="Google Shape;178;p28"/>
          <p:cNvSpPr txBox="1">
            <a:spLocks noGrp="1"/>
          </p:cNvSpPr>
          <p:nvPr>
            <p:ph type="subTitle" idx="9"/>
          </p:nvPr>
        </p:nvSpPr>
        <p:spPr>
          <a:xfrm>
            <a:off x="8585817" y="3114439"/>
            <a:ext cx="2648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8"/>
          <p:cNvSpPr txBox="1">
            <a:spLocks noGrp="1"/>
          </p:cNvSpPr>
          <p:nvPr>
            <p:ph type="title" idx="13"/>
          </p:nvPr>
        </p:nvSpPr>
        <p:spPr>
          <a:xfrm>
            <a:off x="8585817" y="4960540"/>
            <a:ext cx="2648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80" name="Google Shape;180;p28"/>
          <p:cNvSpPr txBox="1">
            <a:spLocks noGrp="1"/>
          </p:cNvSpPr>
          <p:nvPr>
            <p:ph type="subTitle" idx="14"/>
          </p:nvPr>
        </p:nvSpPr>
        <p:spPr>
          <a:xfrm>
            <a:off x="8585817" y="5450473"/>
            <a:ext cx="2648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8"/>
          <p:cNvSpPr txBox="1">
            <a:spLocks noGrp="1"/>
          </p:cNvSpPr>
          <p:nvPr>
            <p:ph type="title" idx="15"/>
          </p:nvPr>
        </p:nvSpPr>
        <p:spPr>
          <a:xfrm>
            <a:off x="960000" y="719333"/>
            <a:ext cx="10272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2997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82"/>
        <p:cNvGrpSpPr/>
        <p:nvPr/>
      </p:nvGrpSpPr>
      <p:grpSpPr>
        <a:xfrm>
          <a:off x="0" y="0"/>
          <a:ext cx="0" cy="0"/>
          <a:chOff x="0" y="0"/>
          <a:chExt cx="0" cy="0"/>
        </a:xfrm>
      </p:grpSpPr>
      <p:sp>
        <p:nvSpPr>
          <p:cNvPr id="183" name="Google Shape;183;p29"/>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29"/>
          <p:cNvSpPr/>
          <p:nvPr/>
        </p:nvSpPr>
        <p:spPr>
          <a:xfrm flipH="1">
            <a:off x="4410868" y="714434"/>
            <a:ext cx="7781133" cy="5435933"/>
          </a:xfrm>
          <a:custGeom>
            <a:avLst/>
            <a:gdLst/>
            <a:ahLst/>
            <a:cxnLst/>
            <a:rect l="l" t="t" r="r" b="b"/>
            <a:pathLst>
              <a:path w="233434" h="163078" extrusionOk="0">
                <a:moveTo>
                  <a:pt x="0" y="466"/>
                </a:moveTo>
                <a:lnTo>
                  <a:pt x="0" y="163078"/>
                </a:lnTo>
                <a:lnTo>
                  <a:pt x="192432" y="163078"/>
                </a:lnTo>
                <a:lnTo>
                  <a:pt x="233434" y="0"/>
                </a:lnTo>
                <a:close/>
              </a:path>
            </a:pathLst>
          </a:custGeom>
          <a:solidFill>
            <a:schemeClr val="dk2"/>
          </a:solidFill>
          <a:ln>
            <a:noFill/>
          </a:ln>
        </p:spPr>
      </p:sp>
      <p:sp>
        <p:nvSpPr>
          <p:cNvPr id="185" name="Google Shape;185;p29"/>
          <p:cNvSpPr txBox="1">
            <a:spLocks noGrp="1"/>
          </p:cNvSpPr>
          <p:nvPr>
            <p:ph type="title" hasCustomPrompt="1"/>
          </p:nvPr>
        </p:nvSpPr>
        <p:spPr>
          <a:xfrm>
            <a:off x="5511675" y="1162155"/>
            <a:ext cx="5718000" cy="7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86" name="Google Shape;186;p29"/>
          <p:cNvSpPr txBox="1">
            <a:spLocks noGrp="1"/>
          </p:cNvSpPr>
          <p:nvPr>
            <p:ph type="subTitle" idx="1"/>
          </p:nvPr>
        </p:nvSpPr>
        <p:spPr>
          <a:xfrm>
            <a:off x="5511675" y="1891079"/>
            <a:ext cx="5718000" cy="487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PT Sans"/>
              <a:buNone/>
              <a:defRPr>
                <a:solidFill>
                  <a:schemeClr val="lt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187" name="Google Shape;187;p29"/>
          <p:cNvSpPr txBox="1">
            <a:spLocks noGrp="1"/>
          </p:cNvSpPr>
          <p:nvPr>
            <p:ph type="title" idx="2" hasCustomPrompt="1"/>
          </p:nvPr>
        </p:nvSpPr>
        <p:spPr>
          <a:xfrm>
            <a:off x="5511675" y="2814120"/>
            <a:ext cx="5718000" cy="7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88" name="Google Shape;188;p29"/>
          <p:cNvSpPr txBox="1">
            <a:spLocks noGrp="1"/>
          </p:cNvSpPr>
          <p:nvPr>
            <p:ph type="subTitle" idx="3"/>
          </p:nvPr>
        </p:nvSpPr>
        <p:spPr>
          <a:xfrm>
            <a:off x="5511675" y="3546841"/>
            <a:ext cx="5718000" cy="487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PT Sans"/>
              <a:buNone/>
              <a:defRPr>
                <a:solidFill>
                  <a:schemeClr val="lt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189" name="Google Shape;189;p29"/>
          <p:cNvSpPr txBox="1">
            <a:spLocks noGrp="1"/>
          </p:cNvSpPr>
          <p:nvPr>
            <p:ph type="title" idx="4" hasCustomPrompt="1"/>
          </p:nvPr>
        </p:nvSpPr>
        <p:spPr>
          <a:xfrm>
            <a:off x="5511675" y="4478003"/>
            <a:ext cx="5718000" cy="7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90" name="Google Shape;190;p29"/>
          <p:cNvSpPr txBox="1">
            <a:spLocks noGrp="1"/>
          </p:cNvSpPr>
          <p:nvPr>
            <p:ph type="subTitle" idx="5"/>
          </p:nvPr>
        </p:nvSpPr>
        <p:spPr>
          <a:xfrm>
            <a:off x="5512075" y="5208245"/>
            <a:ext cx="5717200" cy="487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PT Sans"/>
              <a:buNone/>
              <a:defRPr>
                <a:solidFill>
                  <a:schemeClr val="lt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Tree>
    <p:extLst>
      <p:ext uri="{BB962C8B-B14F-4D97-AF65-F5344CB8AC3E}">
        <p14:creationId xmlns:p14="http://schemas.microsoft.com/office/powerpoint/2010/main" val="4197131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91"/>
        <p:cNvGrpSpPr/>
        <p:nvPr/>
      </p:nvGrpSpPr>
      <p:grpSpPr>
        <a:xfrm>
          <a:off x="0" y="0"/>
          <a:ext cx="0" cy="0"/>
          <a:chOff x="0" y="0"/>
          <a:chExt cx="0" cy="0"/>
        </a:xfrm>
      </p:grpSpPr>
      <p:sp>
        <p:nvSpPr>
          <p:cNvPr id="192" name="Google Shape;192;p30"/>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30"/>
          <p:cNvSpPr txBox="1">
            <a:spLocks noGrp="1"/>
          </p:cNvSpPr>
          <p:nvPr>
            <p:ph type="title" hasCustomPrompt="1"/>
          </p:nvPr>
        </p:nvSpPr>
        <p:spPr>
          <a:xfrm>
            <a:off x="2609832" y="2575721"/>
            <a:ext cx="1828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8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94" name="Google Shape;194;p30"/>
          <p:cNvSpPr txBox="1">
            <a:spLocks noGrp="1"/>
          </p:cNvSpPr>
          <p:nvPr>
            <p:ph type="subTitle" idx="1"/>
          </p:nvPr>
        </p:nvSpPr>
        <p:spPr>
          <a:xfrm>
            <a:off x="960032" y="3891800"/>
            <a:ext cx="5128400" cy="9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195" name="Google Shape;195;p30"/>
          <p:cNvSpPr txBox="1">
            <a:spLocks noGrp="1"/>
          </p:cNvSpPr>
          <p:nvPr>
            <p:ph type="title" idx="2" hasCustomPrompt="1"/>
          </p:nvPr>
        </p:nvSpPr>
        <p:spPr>
          <a:xfrm>
            <a:off x="7753369" y="2575721"/>
            <a:ext cx="1828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8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96" name="Google Shape;196;p30"/>
          <p:cNvSpPr txBox="1">
            <a:spLocks noGrp="1"/>
          </p:cNvSpPr>
          <p:nvPr>
            <p:ph type="subTitle" idx="3"/>
          </p:nvPr>
        </p:nvSpPr>
        <p:spPr>
          <a:xfrm>
            <a:off x="6103569" y="3891800"/>
            <a:ext cx="5128400" cy="9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197" name="Google Shape;197;p30"/>
          <p:cNvSpPr txBox="1">
            <a:spLocks noGrp="1"/>
          </p:cNvSpPr>
          <p:nvPr>
            <p:ph type="title" idx="4"/>
          </p:nvPr>
        </p:nvSpPr>
        <p:spPr>
          <a:xfrm>
            <a:off x="960000" y="719333"/>
            <a:ext cx="10272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8" name="Google Shape;198;p30"/>
          <p:cNvSpPr txBox="1">
            <a:spLocks noGrp="1"/>
          </p:cNvSpPr>
          <p:nvPr>
            <p:ph type="subTitle" idx="5"/>
          </p:nvPr>
        </p:nvSpPr>
        <p:spPr>
          <a:xfrm>
            <a:off x="960032" y="3402849"/>
            <a:ext cx="51284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667" b="1">
                <a:latin typeface="Poppins"/>
                <a:ea typeface="Poppins"/>
                <a:cs typeface="Poppins"/>
                <a:sym typeface="Poppins"/>
              </a:defRPr>
            </a:lvl1pPr>
            <a:lvl2pPr lvl="1"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9pPr>
          </a:lstStyle>
          <a:p>
            <a:endParaRPr/>
          </a:p>
        </p:txBody>
      </p:sp>
      <p:sp>
        <p:nvSpPr>
          <p:cNvPr id="199" name="Google Shape;199;p30"/>
          <p:cNvSpPr txBox="1">
            <a:spLocks noGrp="1"/>
          </p:cNvSpPr>
          <p:nvPr>
            <p:ph type="subTitle" idx="6"/>
          </p:nvPr>
        </p:nvSpPr>
        <p:spPr>
          <a:xfrm>
            <a:off x="6103569" y="3402849"/>
            <a:ext cx="51284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667" b="1">
                <a:latin typeface="Poppins"/>
                <a:ea typeface="Poppins"/>
                <a:cs typeface="Poppins"/>
                <a:sym typeface="Poppins"/>
              </a:defRPr>
            </a:lvl1pPr>
            <a:lvl2pPr lvl="1"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3333">
                <a:latin typeface="Titillium Web"/>
                <a:ea typeface="Titillium Web"/>
                <a:cs typeface="Titillium Web"/>
                <a:sym typeface="Titillium Web"/>
              </a:defRPr>
            </a:lvl9pPr>
          </a:lstStyle>
          <a:p>
            <a:endParaRPr/>
          </a:p>
        </p:txBody>
      </p:sp>
    </p:spTree>
    <p:extLst>
      <p:ext uri="{BB962C8B-B14F-4D97-AF65-F5344CB8AC3E}">
        <p14:creationId xmlns:p14="http://schemas.microsoft.com/office/powerpoint/2010/main" val="23934965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06"/>
        <p:cNvGrpSpPr/>
        <p:nvPr/>
      </p:nvGrpSpPr>
      <p:grpSpPr>
        <a:xfrm>
          <a:off x="0" y="0"/>
          <a:ext cx="0" cy="0"/>
          <a:chOff x="0" y="0"/>
          <a:chExt cx="0" cy="0"/>
        </a:xfrm>
      </p:grpSpPr>
      <p:sp>
        <p:nvSpPr>
          <p:cNvPr id="207" name="Google Shape;207;p32"/>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99096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txBox="1">
            <a:spLocks noGrp="1"/>
          </p:cNvSpPr>
          <p:nvPr>
            <p:ph type="title"/>
          </p:nvPr>
        </p:nvSpPr>
        <p:spPr>
          <a:xfrm>
            <a:off x="960000" y="719333"/>
            <a:ext cx="10272000" cy="609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22" name="Google Shape;22;p4"/>
          <p:cNvSpPr txBox="1">
            <a:spLocks noGrp="1"/>
          </p:cNvSpPr>
          <p:nvPr>
            <p:ph type="body" idx="1"/>
          </p:nvPr>
        </p:nvSpPr>
        <p:spPr>
          <a:xfrm>
            <a:off x="955867" y="1605665"/>
            <a:ext cx="10272000" cy="731600"/>
          </a:xfrm>
          <a:prstGeom prst="rect">
            <a:avLst/>
          </a:prstGeom>
        </p:spPr>
        <p:txBody>
          <a:bodyPr spcFirstLastPara="1" wrap="square" lIns="91425" tIns="91425" rIns="91425" bIns="91425" anchor="ctr" anchorCtr="0">
            <a:noAutofit/>
          </a:bodyPr>
          <a:lstStyle>
            <a:lvl1pPr marL="609585" lvl="0" indent="-440256" algn="ctr" rtl="0">
              <a:lnSpc>
                <a:spcPct val="100000"/>
              </a:lnSpc>
              <a:spcBef>
                <a:spcPts val="0"/>
              </a:spcBef>
              <a:spcAft>
                <a:spcPts val="0"/>
              </a:spcAft>
              <a:buSzPts val="1600"/>
              <a:buFont typeface="Mulish SemiBold"/>
              <a:buAutoNum type="arabicPeriod"/>
              <a:defRPr sz="1600"/>
            </a:lvl1pPr>
            <a:lvl2pPr marL="1219170" lvl="1" indent="-440256" rtl="0">
              <a:lnSpc>
                <a:spcPct val="100000"/>
              </a:lnSpc>
              <a:spcBef>
                <a:spcPts val="0"/>
              </a:spcBef>
              <a:spcAft>
                <a:spcPts val="0"/>
              </a:spcAft>
              <a:buSzPts val="1600"/>
              <a:buFont typeface="Roboto Condensed Light"/>
              <a:buAutoNum type="alphaLcPeriod"/>
              <a:defRPr sz="2133"/>
            </a:lvl2pPr>
            <a:lvl3pPr marL="1828754" lvl="2" indent="-440256" rtl="0">
              <a:lnSpc>
                <a:spcPct val="100000"/>
              </a:lnSpc>
              <a:spcBef>
                <a:spcPts val="0"/>
              </a:spcBef>
              <a:spcAft>
                <a:spcPts val="0"/>
              </a:spcAft>
              <a:buSzPts val="1600"/>
              <a:buFont typeface="Roboto Condensed Light"/>
              <a:buAutoNum type="romanLcPeriod"/>
              <a:defRPr sz="2133"/>
            </a:lvl3pPr>
            <a:lvl4pPr marL="2438339" lvl="3" indent="-440256" rtl="0">
              <a:lnSpc>
                <a:spcPct val="100000"/>
              </a:lnSpc>
              <a:spcBef>
                <a:spcPts val="0"/>
              </a:spcBef>
              <a:spcAft>
                <a:spcPts val="0"/>
              </a:spcAft>
              <a:buSzPts val="1600"/>
              <a:buFont typeface="Roboto Condensed Light"/>
              <a:buAutoNum type="arabicPeriod"/>
              <a:defRPr sz="2133"/>
            </a:lvl4pPr>
            <a:lvl5pPr marL="3047924" lvl="4" indent="-440256" rtl="0">
              <a:lnSpc>
                <a:spcPct val="100000"/>
              </a:lnSpc>
              <a:spcBef>
                <a:spcPts val="0"/>
              </a:spcBef>
              <a:spcAft>
                <a:spcPts val="0"/>
              </a:spcAft>
              <a:buSzPts val="1600"/>
              <a:buFont typeface="Roboto Condensed Light"/>
              <a:buAutoNum type="alphaLcPeriod"/>
              <a:defRPr sz="2133"/>
            </a:lvl5pPr>
            <a:lvl6pPr marL="3657509" lvl="5" indent="-440256" rtl="0">
              <a:lnSpc>
                <a:spcPct val="100000"/>
              </a:lnSpc>
              <a:spcBef>
                <a:spcPts val="0"/>
              </a:spcBef>
              <a:spcAft>
                <a:spcPts val="0"/>
              </a:spcAft>
              <a:buSzPts val="1600"/>
              <a:buFont typeface="Roboto Condensed Light"/>
              <a:buAutoNum type="romanLcPeriod"/>
              <a:defRPr sz="2133"/>
            </a:lvl6pPr>
            <a:lvl7pPr marL="4267093" lvl="6" indent="-440256" rtl="0">
              <a:lnSpc>
                <a:spcPct val="100000"/>
              </a:lnSpc>
              <a:spcBef>
                <a:spcPts val="0"/>
              </a:spcBef>
              <a:spcAft>
                <a:spcPts val="0"/>
              </a:spcAft>
              <a:buSzPts val="1600"/>
              <a:buFont typeface="Roboto Condensed Light"/>
              <a:buAutoNum type="arabicPeriod"/>
              <a:defRPr sz="2133"/>
            </a:lvl7pPr>
            <a:lvl8pPr marL="4876678" lvl="7" indent="-440256" rtl="0">
              <a:lnSpc>
                <a:spcPct val="100000"/>
              </a:lnSpc>
              <a:spcBef>
                <a:spcPts val="0"/>
              </a:spcBef>
              <a:spcAft>
                <a:spcPts val="0"/>
              </a:spcAft>
              <a:buSzPts val="1600"/>
              <a:buFont typeface="Roboto Condensed Light"/>
              <a:buAutoNum type="alphaLcPeriod"/>
              <a:defRPr sz="2133"/>
            </a:lvl8pPr>
            <a:lvl9pPr marL="5486263" lvl="8" indent="-440256" rtl="0">
              <a:lnSpc>
                <a:spcPct val="100000"/>
              </a:lnSpc>
              <a:spcBef>
                <a:spcPts val="0"/>
              </a:spcBef>
              <a:spcAft>
                <a:spcPts val="0"/>
              </a:spcAft>
              <a:buSzPts val="1600"/>
              <a:buFont typeface="Roboto Condensed Light"/>
              <a:buAutoNum type="romanLcPeriod"/>
              <a:defRPr sz="2133"/>
            </a:lvl9pPr>
          </a:lstStyle>
          <a:p>
            <a:endParaRPr/>
          </a:p>
        </p:txBody>
      </p:sp>
    </p:spTree>
    <p:extLst>
      <p:ext uri="{BB962C8B-B14F-4D97-AF65-F5344CB8AC3E}">
        <p14:creationId xmlns:p14="http://schemas.microsoft.com/office/powerpoint/2010/main" val="4780625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08"/>
        <p:cNvGrpSpPr/>
        <p:nvPr/>
      </p:nvGrpSpPr>
      <p:grpSpPr>
        <a:xfrm>
          <a:off x="0" y="0"/>
          <a:ext cx="0" cy="0"/>
          <a:chOff x="0" y="0"/>
          <a:chExt cx="0" cy="0"/>
        </a:xfrm>
      </p:grpSpPr>
      <p:sp>
        <p:nvSpPr>
          <p:cNvPr id="209" name="Google Shape;209;p33"/>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0" name="Google Shape;210;p33"/>
          <p:cNvSpPr/>
          <p:nvPr/>
        </p:nvSpPr>
        <p:spPr>
          <a:xfrm>
            <a:off x="-31140" y="714434"/>
            <a:ext cx="7781133" cy="5435933"/>
          </a:xfrm>
          <a:custGeom>
            <a:avLst/>
            <a:gdLst/>
            <a:ahLst/>
            <a:cxnLst/>
            <a:rect l="l" t="t" r="r" b="b"/>
            <a:pathLst>
              <a:path w="233434" h="163078" extrusionOk="0">
                <a:moveTo>
                  <a:pt x="0" y="466"/>
                </a:moveTo>
                <a:lnTo>
                  <a:pt x="0" y="163078"/>
                </a:lnTo>
                <a:lnTo>
                  <a:pt x="192432" y="163078"/>
                </a:lnTo>
                <a:lnTo>
                  <a:pt x="233434" y="0"/>
                </a:lnTo>
                <a:close/>
              </a:path>
            </a:pathLst>
          </a:custGeom>
          <a:solidFill>
            <a:schemeClr val="dk2"/>
          </a:solidFill>
          <a:ln>
            <a:noFill/>
          </a:ln>
        </p:spPr>
      </p:sp>
    </p:spTree>
    <p:extLst>
      <p:ext uri="{BB962C8B-B14F-4D97-AF65-F5344CB8AC3E}">
        <p14:creationId xmlns:p14="http://schemas.microsoft.com/office/powerpoint/2010/main" val="30742358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74A9684E-4C52-4AE5-808C-C3925A59B100}" type="datetimeFigureOut">
              <a:rPr lang="vi-VN" smtClean="0"/>
              <a:t>03/11/2022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13095EE-D416-43E5-901F-424B0B630416}" type="slidenum">
              <a:rPr lang="vi-VN" smtClean="0"/>
              <a:t>‹#›</a:t>
            </a:fld>
            <a:endParaRPr lang="vi-VN"/>
          </a:p>
        </p:txBody>
      </p:sp>
    </p:spTree>
    <p:extLst>
      <p:ext uri="{BB962C8B-B14F-4D97-AF65-F5344CB8AC3E}">
        <p14:creationId xmlns:p14="http://schemas.microsoft.com/office/powerpoint/2010/main" val="2792433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74A9684E-4C52-4AE5-808C-C3925A59B100}" type="datetimeFigureOut">
              <a:rPr lang="vi-VN" smtClean="0"/>
              <a:t>03/11/2022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13095EE-D416-43E5-901F-424B0B630416}" type="slidenum">
              <a:rPr lang="vi-VN" smtClean="0"/>
              <a:t>‹#›</a:t>
            </a:fld>
            <a:endParaRPr lang="vi-VN"/>
          </a:p>
        </p:txBody>
      </p:sp>
    </p:spTree>
    <p:extLst>
      <p:ext uri="{BB962C8B-B14F-4D97-AF65-F5344CB8AC3E}">
        <p14:creationId xmlns:p14="http://schemas.microsoft.com/office/powerpoint/2010/main" val="2075765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74A9684E-4C52-4AE5-808C-C3925A59B100}" type="datetimeFigureOut">
              <a:rPr lang="vi-VN" smtClean="0"/>
              <a:t>03/11/2022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13095EE-D416-43E5-901F-424B0B630416}" type="slidenum">
              <a:rPr lang="vi-VN" smtClean="0"/>
              <a:t>‹#›</a:t>
            </a:fld>
            <a:endParaRPr lang="vi-VN"/>
          </a:p>
        </p:txBody>
      </p:sp>
    </p:spTree>
    <p:extLst>
      <p:ext uri="{BB962C8B-B14F-4D97-AF65-F5344CB8AC3E}">
        <p14:creationId xmlns:p14="http://schemas.microsoft.com/office/powerpoint/2010/main" val="780503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74A9684E-4C52-4AE5-808C-C3925A59B100}" type="datetimeFigureOut">
              <a:rPr lang="vi-VN" smtClean="0"/>
              <a:t>03/11/2022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B13095EE-D416-43E5-901F-424B0B630416}" type="slidenum">
              <a:rPr lang="vi-VN" smtClean="0"/>
              <a:t>‹#›</a:t>
            </a:fld>
            <a:endParaRPr lang="vi-VN"/>
          </a:p>
        </p:txBody>
      </p:sp>
    </p:spTree>
    <p:extLst>
      <p:ext uri="{BB962C8B-B14F-4D97-AF65-F5344CB8AC3E}">
        <p14:creationId xmlns:p14="http://schemas.microsoft.com/office/powerpoint/2010/main" val="29909569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74A9684E-4C52-4AE5-808C-C3925A59B100}" type="datetimeFigureOut">
              <a:rPr lang="vi-VN" smtClean="0"/>
              <a:t>03/11/2022</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B13095EE-D416-43E5-901F-424B0B630416}" type="slidenum">
              <a:rPr lang="vi-VN" smtClean="0"/>
              <a:t>‹#›</a:t>
            </a:fld>
            <a:endParaRPr lang="vi-VN"/>
          </a:p>
        </p:txBody>
      </p:sp>
    </p:spTree>
    <p:extLst>
      <p:ext uri="{BB962C8B-B14F-4D97-AF65-F5344CB8AC3E}">
        <p14:creationId xmlns:p14="http://schemas.microsoft.com/office/powerpoint/2010/main" val="352351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74A9684E-4C52-4AE5-808C-C3925A59B100}" type="datetimeFigureOut">
              <a:rPr lang="vi-VN" smtClean="0"/>
              <a:t>03/11/2022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B13095EE-D416-43E5-901F-424B0B630416}" type="slidenum">
              <a:rPr lang="vi-VN" smtClean="0"/>
              <a:t>‹#›</a:t>
            </a:fld>
            <a:endParaRPr lang="vi-VN"/>
          </a:p>
        </p:txBody>
      </p:sp>
    </p:spTree>
    <p:extLst>
      <p:ext uri="{BB962C8B-B14F-4D97-AF65-F5344CB8AC3E}">
        <p14:creationId xmlns:p14="http://schemas.microsoft.com/office/powerpoint/2010/main" val="20302233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A9684E-4C52-4AE5-808C-C3925A59B100}" type="datetimeFigureOut">
              <a:rPr lang="vi-VN" smtClean="0"/>
              <a:t>03/11/2022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B13095EE-D416-43E5-901F-424B0B630416}" type="slidenum">
              <a:rPr lang="vi-VN" smtClean="0"/>
              <a:t>‹#›</a:t>
            </a:fld>
            <a:endParaRPr lang="vi-VN"/>
          </a:p>
        </p:txBody>
      </p:sp>
    </p:spTree>
    <p:extLst>
      <p:ext uri="{BB962C8B-B14F-4D97-AF65-F5344CB8AC3E}">
        <p14:creationId xmlns:p14="http://schemas.microsoft.com/office/powerpoint/2010/main" val="1397936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74A9684E-4C52-4AE5-808C-C3925A59B100}" type="datetimeFigureOut">
              <a:rPr lang="vi-VN" smtClean="0"/>
              <a:t>03/11/2022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B13095EE-D416-43E5-901F-424B0B630416}" type="slidenum">
              <a:rPr lang="vi-VN" smtClean="0"/>
              <a:t>‹#›</a:t>
            </a:fld>
            <a:endParaRPr lang="vi-VN"/>
          </a:p>
        </p:txBody>
      </p:sp>
    </p:spTree>
    <p:extLst>
      <p:ext uri="{BB962C8B-B14F-4D97-AF65-F5344CB8AC3E}">
        <p14:creationId xmlns:p14="http://schemas.microsoft.com/office/powerpoint/2010/main" val="38872921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74A9684E-4C52-4AE5-808C-C3925A59B100}" type="datetimeFigureOut">
              <a:rPr lang="vi-VN" smtClean="0"/>
              <a:t>03/11/2022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B13095EE-D416-43E5-901F-424B0B630416}" type="slidenum">
              <a:rPr lang="vi-VN" smtClean="0"/>
              <a:t>‹#›</a:t>
            </a:fld>
            <a:endParaRPr lang="vi-VN"/>
          </a:p>
        </p:txBody>
      </p:sp>
    </p:spTree>
    <p:extLst>
      <p:ext uri="{BB962C8B-B14F-4D97-AF65-F5344CB8AC3E}">
        <p14:creationId xmlns:p14="http://schemas.microsoft.com/office/powerpoint/2010/main" val="4158679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p:nvPr>
        </p:nvSpPr>
        <p:spPr>
          <a:xfrm>
            <a:off x="2002567" y="3760259"/>
            <a:ext cx="38844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title" idx="2"/>
          </p:nvPr>
        </p:nvSpPr>
        <p:spPr>
          <a:xfrm>
            <a:off x="6305033" y="3760259"/>
            <a:ext cx="38844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5"/>
          <p:cNvSpPr txBox="1">
            <a:spLocks noGrp="1"/>
          </p:cNvSpPr>
          <p:nvPr>
            <p:ph type="subTitle" idx="1"/>
          </p:nvPr>
        </p:nvSpPr>
        <p:spPr>
          <a:xfrm>
            <a:off x="6305033" y="4252292"/>
            <a:ext cx="38844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8" name="Google Shape;28;p5"/>
          <p:cNvSpPr txBox="1">
            <a:spLocks noGrp="1"/>
          </p:cNvSpPr>
          <p:nvPr>
            <p:ph type="subTitle" idx="3"/>
          </p:nvPr>
        </p:nvSpPr>
        <p:spPr>
          <a:xfrm>
            <a:off x="2002567" y="4252292"/>
            <a:ext cx="38852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9" name="Google Shape;29;p5"/>
          <p:cNvSpPr txBox="1">
            <a:spLocks noGrp="1"/>
          </p:cNvSpPr>
          <p:nvPr>
            <p:ph type="title" idx="4"/>
          </p:nvPr>
        </p:nvSpPr>
        <p:spPr>
          <a:xfrm>
            <a:off x="960000" y="719333"/>
            <a:ext cx="10272000" cy="609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0" name="Google Shape;30;p5"/>
          <p:cNvSpPr/>
          <p:nvPr/>
        </p:nvSpPr>
        <p:spPr>
          <a:xfrm>
            <a:off x="9485839" y="6330161"/>
            <a:ext cx="149151" cy="64216"/>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5"/>
          <p:cNvSpPr/>
          <p:nvPr/>
        </p:nvSpPr>
        <p:spPr>
          <a:xfrm>
            <a:off x="8459147" y="6520743"/>
            <a:ext cx="29317" cy="88756"/>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43461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74A9684E-4C52-4AE5-808C-C3925A59B100}" type="datetimeFigureOut">
              <a:rPr lang="vi-VN" smtClean="0"/>
              <a:t>03/11/2022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13095EE-D416-43E5-901F-424B0B630416}" type="slidenum">
              <a:rPr lang="vi-VN" smtClean="0"/>
              <a:t>‹#›</a:t>
            </a:fld>
            <a:endParaRPr lang="vi-VN"/>
          </a:p>
        </p:txBody>
      </p:sp>
    </p:spTree>
    <p:extLst>
      <p:ext uri="{BB962C8B-B14F-4D97-AF65-F5344CB8AC3E}">
        <p14:creationId xmlns:p14="http://schemas.microsoft.com/office/powerpoint/2010/main" val="1793968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74A9684E-4C52-4AE5-808C-C3925A59B100}" type="datetimeFigureOut">
              <a:rPr lang="vi-VN" smtClean="0"/>
              <a:t>03/11/2022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13095EE-D416-43E5-901F-424B0B630416}" type="slidenum">
              <a:rPr lang="vi-VN" smtClean="0"/>
              <a:t>‹#›</a:t>
            </a:fld>
            <a:endParaRPr lang="vi-VN"/>
          </a:p>
        </p:txBody>
      </p:sp>
    </p:spTree>
    <p:extLst>
      <p:ext uri="{BB962C8B-B14F-4D97-AF65-F5344CB8AC3E}">
        <p14:creationId xmlns:p14="http://schemas.microsoft.com/office/powerpoint/2010/main" val="1265234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txBox="1">
            <a:spLocks noGrp="1"/>
          </p:cNvSpPr>
          <p:nvPr>
            <p:ph type="title"/>
          </p:nvPr>
        </p:nvSpPr>
        <p:spPr>
          <a:xfrm>
            <a:off x="960000" y="719333"/>
            <a:ext cx="10272000" cy="609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Tree>
    <p:extLst>
      <p:ext uri="{BB962C8B-B14F-4D97-AF65-F5344CB8AC3E}">
        <p14:creationId xmlns:p14="http://schemas.microsoft.com/office/powerpoint/2010/main" val="125586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5"/>
        <p:cNvGrpSpPr/>
        <p:nvPr/>
      </p:nvGrpSpPr>
      <p:grpSpPr>
        <a:xfrm>
          <a:off x="0" y="0"/>
          <a:ext cx="0" cy="0"/>
          <a:chOff x="0" y="0"/>
          <a:chExt cx="0" cy="0"/>
        </a:xfrm>
      </p:grpSpPr>
      <p:sp>
        <p:nvSpPr>
          <p:cNvPr id="36" name="Google Shape;36;p7"/>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7"/>
          <p:cNvSpPr txBox="1">
            <a:spLocks noGrp="1"/>
          </p:cNvSpPr>
          <p:nvPr>
            <p:ph type="body" idx="1"/>
          </p:nvPr>
        </p:nvSpPr>
        <p:spPr>
          <a:xfrm>
            <a:off x="960000" y="2317833"/>
            <a:ext cx="5864400" cy="2926000"/>
          </a:xfrm>
          <a:prstGeom prst="rect">
            <a:avLst/>
          </a:prstGeom>
        </p:spPr>
        <p:txBody>
          <a:bodyPr spcFirstLastPara="1" wrap="square" lIns="91425" tIns="91425" rIns="91425" bIns="91425" anchor="ctr" anchorCtr="0">
            <a:noAutofit/>
          </a:bodyPr>
          <a:lstStyle>
            <a:lvl1pPr marL="609585" lvl="0" indent="-440256" rtl="0">
              <a:lnSpc>
                <a:spcPct val="100000"/>
              </a:lnSpc>
              <a:spcBef>
                <a:spcPts val="0"/>
              </a:spcBef>
              <a:spcAft>
                <a:spcPts val="0"/>
              </a:spcAft>
              <a:buClr>
                <a:schemeClr val="dk2"/>
              </a:buClr>
              <a:buSzPts val="1600"/>
              <a:buFont typeface="Nunito Light"/>
              <a:buChar char="●"/>
              <a:defRPr/>
            </a:lvl1pPr>
            <a:lvl2pPr marL="1219170" lvl="1" indent="-440256" rtl="0">
              <a:lnSpc>
                <a:spcPct val="100000"/>
              </a:lnSpc>
              <a:spcBef>
                <a:spcPts val="0"/>
              </a:spcBef>
              <a:spcAft>
                <a:spcPts val="0"/>
              </a:spcAft>
              <a:buSzPts val="1600"/>
              <a:buFont typeface="Nunito Light"/>
              <a:buChar char="○"/>
              <a:defRPr/>
            </a:lvl2pPr>
            <a:lvl3pPr marL="1828754" lvl="2" indent="-431789" rtl="0">
              <a:lnSpc>
                <a:spcPct val="100000"/>
              </a:lnSpc>
              <a:spcBef>
                <a:spcPts val="2133"/>
              </a:spcBef>
              <a:spcAft>
                <a:spcPts val="0"/>
              </a:spcAft>
              <a:buSzPts val="1500"/>
              <a:buFont typeface="Nunito Light"/>
              <a:buChar char="■"/>
              <a:defRPr/>
            </a:lvl3pPr>
            <a:lvl4pPr marL="2438339" lvl="3" indent="-431789" rtl="0">
              <a:lnSpc>
                <a:spcPct val="100000"/>
              </a:lnSpc>
              <a:spcBef>
                <a:spcPts val="2133"/>
              </a:spcBef>
              <a:spcAft>
                <a:spcPts val="0"/>
              </a:spcAft>
              <a:buSzPts val="1500"/>
              <a:buFont typeface="Nunito Light"/>
              <a:buChar char="●"/>
              <a:defRPr/>
            </a:lvl4pPr>
            <a:lvl5pPr marL="3047924" lvl="4" indent="-423323" rtl="0">
              <a:lnSpc>
                <a:spcPct val="100000"/>
              </a:lnSpc>
              <a:spcBef>
                <a:spcPts val="2133"/>
              </a:spcBef>
              <a:spcAft>
                <a:spcPts val="0"/>
              </a:spcAft>
              <a:buSzPts val="1400"/>
              <a:buFont typeface="Nunito Light"/>
              <a:buChar char="○"/>
              <a:defRPr/>
            </a:lvl5pPr>
            <a:lvl6pPr marL="3657509" lvl="5" indent="-423323" rtl="0">
              <a:lnSpc>
                <a:spcPct val="100000"/>
              </a:lnSpc>
              <a:spcBef>
                <a:spcPts val="2133"/>
              </a:spcBef>
              <a:spcAft>
                <a:spcPts val="0"/>
              </a:spcAft>
              <a:buSzPts val="1400"/>
              <a:buFont typeface="Nunito Light"/>
              <a:buChar char="■"/>
              <a:defRPr/>
            </a:lvl6pPr>
            <a:lvl7pPr marL="4267093" lvl="6" indent="-414856" rtl="0">
              <a:lnSpc>
                <a:spcPct val="100000"/>
              </a:lnSpc>
              <a:spcBef>
                <a:spcPts val="2133"/>
              </a:spcBef>
              <a:spcAft>
                <a:spcPts val="0"/>
              </a:spcAft>
              <a:buSzPts val="1300"/>
              <a:buFont typeface="Nunito Light"/>
              <a:buChar char="●"/>
              <a:defRPr/>
            </a:lvl7pPr>
            <a:lvl8pPr marL="4876678" lvl="7" indent="-414856" rtl="0">
              <a:lnSpc>
                <a:spcPct val="100000"/>
              </a:lnSpc>
              <a:spcBef>
                <a:spcPts val="2133"/>
              </a:spcBef>
              <a:spcAft>
                <a:spcPts val="0"/>
              </a:spcAft>
              <a:buSzPts val="1300"/>
              <a:buFont typeface="Nunito Light"/>
              <a:buChar char="○"/>
              <a:defRPr/>
            </a:lvl8pPr>
            <a:lvl9pPr marL="5486263" lvl="8" indent="-423323" rtl="0">
              <a:lnSpc>
                <a:spcPct val="100000"/>
              </a:lnSpc>
              <a:spcBef>
                <a:spcPts val="2133"/>
              </a:spcBef>
              <a:spcAft>
                <a:spcPts val="2133"/>
              </a:spcAft>
              <a:buSzPts val="1400"/>
              <a:buFont typeface="Nunito Light"/>
              <a:buChar char="■"/>
              <a:defRPr/>
            </a:lvl9pPr>
          </a:lstStyle>
          <a:p>
            <a:endParaRPr/>
          </a:p>
        </p:txBody>
      </p:sp>
      <p:sp>
        <p:nvSpPr>
          <p:cNvPr id="38" name="Google Shape;38;p7"/>
          <p:cNvSpPr txBox="1">
            <a:spLocks noGrp="1"/>
          </p:cNvSpPr>
          <p:nvPr>
            <p:ph type="title"/>
          </p:nvPr>
        </p:nvSpPr>
        <p:spPr>
          <a:xfrm>
            <a:off x="960000" y="719333"/>
            <a:ext cx="10272000" cy="609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60267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
        <p:cNvGrpSpPr/>
        <p:nvPr/>
      </p:nvGrpSpPr>
      <p:grpSpPr>
        <a:xfrm>
          <a:off x="0" y="0"/>
          <a:ext cx="0" cy="0"/>
          <a:chOff x="0" y="0"/>
          <a:chExt cx="0" cy="0"/>
        </a:xfrm>
      </p:grpSpPr>
      <p:sp>
        <p:nvSpPr>
          <p:cNvPr id="40" name="Google Shape;40;p8"/>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8"/>
          <p:cNvSpPr/>
          <p:nvPr/>
        </p:nvSpPr>
        <p:spPr>
          <a:xfrm>
            <a:off x="-15529" y="714434"/>
            <a:ext cx="7781133" cy="5435933"/>
          </a:xfrm>
          <a:custGeom>
            <a:avLst/>
            <a:gdLst/>
            <a:ahLst/>
            <a:cxnLst/>
            <a:rect l="l" t="t" r="r" b="b"/>
            <a:pathLst>
              <a:path w="233434" h="163078" extrusionOk="0">
                <a:moveTo>
                  <a:pt x="0" y="466"/>
                </a:moveTo>
                <a:lnTo>
                  <a:pt x="0" y="163078"/>
                </a:lnTo>
                <a:lnTo>
                  <a:pt x="192432" y="163078"/>
                </a:lnTo>
                <a:lnTo>
                  <a:pt x="233434" y="0"/>
                </a:lnTo>
                <a:close/>
              </a:path>
            </a:pathLst>
          </a:custGeom>
          <a:solidFill>
            <a:schemeClr val="dk2"/>
          </a:solidFill>
          <a:ln>
            <a:noFill/>
          </a:ln>
        </p:spPr>
      </p:sp>
      <p:sp>
        <p:nvSpPr>
          <p:cNvPr id="42" name="Google Shape;42;p8"/>
          <p:cNvSpPr txBox="1">
            <a:spLocks noGrp="1"/>
          </p:cNvSpPr>
          <p:nvPr>
            <p:ph type="title"/>
          </p:nvPr>
        </p:nvSpPr>
        <p:spPr>
          <a:xfrm>
            <a:off x="939000" y="2157800"/>
            <a:ext cx="6516000" cy="25424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Clr>
                <a:schemeClr val="lt1"/>
              </a:buClr>
              <a:buSzPts val="4800"/>
              <a:buNone/>
              <a:defRPr sz="9333">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endParaRPr/>
          </a:p>
        </p:txBody>
      </p:sp>
    </p:spTree>
    <p:extLst>
      <p:ext uri="{BB962C8B-B14F-4D97-AF65-F5344CB8AC3E}">
        <p14:creationId xmlns:p14="http://schemas.microsoft.com/office/powerpoint/2010/main" val="329826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
        <p:cNvGrpSpPr/>
        <p:nvPr/>
      </p:nvGrpSpPr>
      <p:grpSpPr>
        <a:xfrm>
          <a:off x="0" y="0"/>
          <a:ext cx="0" cy="0"/>
          <a:chOff x="0" y="0"/>
          <a:chExt cx="0" cy="0"/>
        </a:xfrm>
      </p:grpSpPr>
      <p:sp>
        <p:nvSpPr>
          <p:cNvPr id="44" name="Google Shape;44;p9"/>
          <p:cNvSpPr/>
          <p:nvPr/>
        </p:nvSpPr>
        <p:spPr>
          <a:xfrm flipH="1">
            <a:off x="417000" y="325800"/>
            <a:ext cx="11358000" cy="620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9"/>
          <p:cNvSpPr/>
          <p:nvPr/>
        </p:nvSpPr>
        <p:spPr>
          <a:xfrm>
            <a:off x="-15534" y="718800"/>
            <a:ext cx="11229067" cy="5420400"/>
          </a:xfrm>
          <a:custGeom>
            <a:avLst/>
            <a:gdLst/>
            <a:ahLst/>
            <a:cxnLst/>
            <a:rect l="l" t="t" r="r" b="b"/>
            <a:pathLst>
              <a:path w="336872" h="162612" extrusionOk="0">
                <a:moveTo>
                  <a:pt x="0" y="162612"/>
                </a:moveTo>
                <a:lnTo>
                  <a:pt x="296801" y="162612"/>
                </a:lnTo>
                <a:lnTo>
                  <a:pt x="336872" y="0"/>
                </a:lnTo>
                <a:lnTo>
                  <a:pt x="466" y="0"/>
                </a:lnTo>
                <a:close/>
              </a:path>
            </a:pathLst>
          </a:custGeom>
          <a:solidFill>
            <a:schemeClr val="dk2"/>
          </a:solidFill>
          <a:ln>
            <a:noFill/>
          </a:ln>
        </p:spPr>
      </p:sp>
      <p:sp>
        <p:nvSpPr>
          <p:cNvPr id="46" name="Google Shape;46;p9"/>
          <p:cNvSpPr txBox="1">
            <a:spLocks noGrp="1"/>
          </p:cNvSpPr>
          <p:nvPr>
            <p:ph type="title"/>
          </p:nvPr>
        </p:nvSpPr>
        <p:spPr>
          <a:xfrm>
            <a:off x="950967" y="2088547"/>
            <a:ext cx="9187600" cy="109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200"/>
              <a:buNone/>
              <a:defRPr sz="8666">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9"/>
          <p:cNvSpPr txBox="1">
            <a:spLocks noGrp="1"/>
          </p:cNvSpPr>
          <p:nvPr>
            <p:ph type="subTitle" idx="1"/>
          </p:nvPr>
        </p:nvSpPr>
        <p:spPr>
          <a:xfrm>
            <a:off x="950967" y="3741936"/>
            <a:ext cx="9187600" cy="121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10656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10"/>
          <p:cNvSpPr/>
          <p:nvPr/>
        </p:nvSpPr>
        <p:spPr>
          <a:xfrm flipH="1">
            <a:off x="417000" y="325800"/>
            <a:ext cx="11358000" cy="6206400"/>
          </a:xfrm>
          <a:prstGeom prst="rect">
            <a:avLst/>
          </a:prstGeom>
          <a:solidFill>
            <a:srgbClr val="F0F0F0">
              <a:alpha val="184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0"/>
          <p:cNvSpPr txBox="1">
            <a:spLocks noGrp="1"/>
          </p:cNvSpPr>
          <p:nvPr>
            <p:ph type="title"/>
          </p:nvPr>
        </p:nvSpPr>
        <p:spPr>
          <a:xfrm>
            <a:off x="950967" y="4774867"/>
            <a:ext cx="6286000" cy="1416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200"/>
              <a:buNone/>
              <a:defRPr>
                <a:solidFill>
                  <a:schemeClr val="lt1"/>
                </a:solidFill>
                <a:highlight>
                  <a:schemeClr val="dk2"/>
                </a:highlight>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3180314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7000" y="719328"/>
            <a:ext cx="102780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23600" y="1802500"/>
            <a:ext cx="10282400" cy="4330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13966057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1" r:id="rId29"/>
    <p:sldLayoutId id="2147483692"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A9684E-4C52-4AE5-808C-C3925A59B100}" type="datetimeFigureOut">
              <a:rPr lang="vi-VN" smtClean="0"/>
              <a:t>03/11/2022</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095EE-D416-43E5-901F-424B0B630416}" type="slidenum">
              <a:rPr lang="vi-VN" smtClean="0"/>
              <a:t>‹#›</a:t>
            </a:fld>
            <a:endParaRPr lang="vi-VN"/>
          </a:p>
        </p:txBody>
      </p:sp>
    </p:spTree>
    <p:extLst>
      <p:ext uri="{BB962C8B-B14F-4D97-AF65-F5344CB8AC3E}">
        <p14:creationId xmlns:p14="http://schemas.microsoft.com/office/powerpoint/2010/main" val="52974689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Google Shape;222;p37"/>
          <p:cNvSpPr txBox="1">
            <a:spLocks noGrp="1"/>
          </p:cNvSpPr>
          <p:nvPr>
            <p:ph type="ctrTitle"/>
          </p:nvPr>
        </p:nvSpPr>
        <p:spPr>
          <a:xfrm>
            <a:off x="648369" y="1344260"/>
            <a:ext cx="6028331" cy="3481600"/>
          </a:xfrm>
          <a:prstGeom prst="rect">
            <a:avLst/>
          </a:prstGeom>
        </p:spPr>
        <p:txBody>
          <a:bodyPr spcFirstLastPara="1" wrap="square" lIns="121900" tIns="121900" rIns="121900" bIns="121900" anchor="ctr" anchorCtr="0">
            <a:noAutofit/>
          </a:bodyPr>
          <a:lstStyle/>
          <a:p>
            <a:pPr marL="0" indent="0">
              <a:lnSpc>
                <a:spcPct val="100000"/>
              </a:lnSpc>
              <a:spcBef>
                <a:spcPts val="800"/>
              </a:spcBef>
            </a:pPr>
            <a:r>
              <a:rPr lang="vi-VN" sz="4800" b="1">
                <a:solidFill>
                  <a:schemeClr val="bg1"/>
                </a:solidFill>
                <a:latin typeface="Barlow"/>
                <a:ea typeface="Barlow"/>
                <a:cs typeface="Barlow"/>
                <a:sym typeface="Barlow"/>
              </a:rPr>
              <a:t>Xây dựng website</a:t>
            </a:r>
            <a:br>
              <a:rPr lang="vi-VN" sz="4800" b="1">
                <a:solidFill>
                  <a:schemeClr val="bg1"/>
                </a:solidFill>
                <a:latin typeface="Barlow"/>
                <a:ea typeface="Barlow"/>
                <a:cs typeface="Barlow"/>
                <a:sym typeface="Barlow"/>
              </a:rPr>
            </a:br>
            <a:r>
              <a:rPr lang="vi-VN" sz="4800" b="1">
                <a:solidFill>
                  <a:schemeClr val="bg1"/>
                </a:solidFill>
                <a:latin typeface="Barlow"/>
                <a:ea typeface="Barlow"/>
                <a:cs typeface="Barlow"/>
                <a:sym typeface="Barlow"/>
              </a:rPr>
              <a:t>Đăng ký khóa học </a:t>
            </a:r>
            <a:br>
              <a:rPr lang="vi-VN" sz="4800" b="1">
                <a:solidFill>
                  <a:schemeClr val="bg1"/>
                </a:solidFill>
                <a:latin typeface="Barlow"/>
                <a:ea typeface="Barlow"/>
                <a:cs typeface="Barlow"/>
                <a:sym typeface="Barlow"/>
              </a:rPr>
            </a:br>
            <a:r>
              <a:rPr lang="vi-VN" sz="4800" b="1">
                <a:solidFill>
                  <a:schemeClr val="bg1"/>
                </a:solidFill>
                <a:latin typeface="Barlow"/>
                <a:ea typeface="Barlow"/>
                <a:cs typeface="Barlow"/>
                <a:sym typeface="Barlow"/>
              </a:rPr>
              <a:t>Và luyện thi tiếng anh</a:t>
            </a:r>
            <a:endParaRPr sz="4400" b="0"/>
          </a:p>
        </p:txBody>
      </p:sp>
      <p:cxnSp>
        <p:nvCxnSpPr>
          <p:cNvPr id="224" name="Google Shape;224;p37"/>
          <p:cNvCxnSpPr/>
          <p:nvPr/>
        </p:nvCxnSpPr>
        <p:spPr>
          <a:xfrm>
            <a:off x="950967" y="1331188"/>
            <a:ext cx="5237600" cy="0"/>
          </a:xfrm>
          <a:prstGeom prst="straightConnector1">
            <a:avLst/>
          </a:prstGeom>
          <a:noFill/>
          <a:ln w="76200" cap="flat" cmpd="sng">
            <a:solidFill>
              <a:schemeClr val="lt1"/>
            </a:solidFill>
            <a:prstDash val="solid"/>
            <a:round/>
            <a:headEnd type="none" w="med" len="med"/>
            <a:tailEnd type="none" w="med" len="med"/>
          </a:ln>
        </p:spPr>
      </p:cxnSp>
      <p:cxnSp>
        <p:nvCxnSpPr>
          <p:cNvPr id="225" name="Google Shape;225;p37"/>
          <p:cNvCxnSpPr/>
          <p:nvPr/>
        </p:nvCxnSpPr>
        <p:spPr>
          <a:xfrm>
            <a:off x="950967" y="4825860"/>
            <a:ext cx="5237600" cy="0"/>
          </a:xfrm>
          <a:prstGeom prst="straightConnector1">
            <a:avLst/>
          </a:prstGeom>
          <a:noFill/>
          <a:ln w="76200" cap="flat" cmpd="sng">
            <a:solidFill>
              <a:schemeClr val="lt1"/>
            </a:solidFill>
            <a:prstDash val="solid"/>
            <a:round/>
            <a:headEnd type="none" w="med" len="med"/>
            <a:tailEnd type="none" w="med" len="med"/>
          </a:ln>
        </p:spPr>
      </p:cxnSp>
      <p:pic>
        <p:nvPicPr>
          <p:cNvPr id="7" name="Google Shape;1112;p32">
            <a:extLst>
              <a:ext uri="{FF2B5EF4-FFF2-40B4-BE49-F238E27FC236}">
                <a16:creationId xmlns:a16="http://schemas.microsoft.com/office/drawing/2014/main" id="{EC1DBD38-AC1B-46C8-B652-2471EEBE1079}"/>
              </a:ext>
            </a:extLst>
          </p:cNvPr>
          <p:cNvPicPr preferRelativeResize="0"/>
          <p:nvPr/>
        </p:nvPicPr>
        <p:blipFill>
          <a:blip r:embed="rId3">
            <a:alphaModFix/>
          </a:blip>
          <a:stretch>
            <a:fillRect/>
          </a:stretch>
        </p:blipFill>
        <p:spPr>
          <a:xfrm>
            <a:off x="6752296" y="5583980"/>
            <a:ext cx="4916941" cy="264100"/>
          </a:xfrm>
          <a:prstGeom prst="rect">
            <a:avLst/>
          </a:prstGeom>
          <a:noFill/>
          <a:ln>
            <a:noFill/>
          </a:ln>
        </p:spPr>
      </p:pic>
      <p:pic>
        <p:nvPicPr>
          <p:cNvPr id="8" name="Google Shape;1113;p32">
            <a:extLst>
              <a:ext uri="{FF2B5EF4-FFF2-40B4-BE49-F238E27FC236}">
                <a16:creationId xmlns:a16="http://schemas.microsoft.com/office/drawing/2014/main" id="{46C7FF1C-F377-4D30-8086-D488DE9C056C}"/>
              </a:ext>
            </a:extLst>
          </p:cNvPr>
          <p:cNvPicPr preferRelativeResize="0"/>
          <p:nvPr/>
        </p:nvPicPr>
        <p:blipFill>
          <a:blip r:embed="rId4">
            <a:alphaModFix/>
          </a:blip>
          <a:stretch>
            <a:fillRect/>
          </a:stretch>
        </p:blipFill>
        <p:spPr>
          <a:xfrm>
            <a:off x="9824987" y="3330661"/>
            <a:ext cx="1893659" cy="2090653"/>
          </a:xfrm>
          <a:prstGeom prst="rect">
            <a:avLst/>
          </a:prstGeom>
          <a:noFill/>
          <a:ln>
            <a:noFill/>
          </a:ln>
        </p:spPr>
      </p:pic>
      <p:pic>
        <p:nvPicPr>
          <p:cNvPr id="9" name="Google Shape;1114;p32">
            <a:extLst>
              <a:ext uri="{FF2B5EF4-FFF2-40B4-BE49-F238E27FC236}">
                <a16:creationId xmlns:a16="http://schemas.microsoft.com/office/drawing/2014/main" id="{C5E86F93-930D-4D5B-955F-168D533B6CC9}"/>
              </a:ext>
            </a:extLst>
          </p:cNvPr>
          <p:cNvPicPr preferRelativeResize="0"/>
          <p:nvPr/>
        </p:nvPicPr>
        <p:blipFill>
          <a:blip r:embed="rId5">
            <a:alphaModFix/>
          </a:blip>
          <a:stretch>
            <a:fillRect/>
          </a:stretch>
        </p:blipFill>
        <p:spPr>
          <a:xfrm>
            <a:off x="10016992" y="2228178"/>
            <a:ext cx="1233627" cy="1050563"/>
          </a:xfrm>
          <a:prstGeom prst="rect">
            <a:avLst/>
          </a:prstGeom>
          <a:noFill/>
          <a:ln>
            <a:noFill/>
          </a:ln>
        </p:spPr>
      </p:pic>
      <p:pic>
        <p:nvPicPr>
          <p:cNvPr id="10" name="Google Shape;1115;p32">
            <a:extLst>
              <a:ext uri="{FF2B5EF4-FFF2-40B4-BE49-F238E27FC236}">
                <a16:creationId xmlns:a16="http://schemas.microsoft.com/office/drawing/2014/main" id="{D00724C8-4469-4031-8196-B7AF3E1616C8}"/>
              </a:ext>
            </a:extLst>
          </p:cNvPr>
          <p:cNvPicPr preferRelativeResize="0"/>
          <p:nvPr/>
        </p:nvPicPr>
        <p:blipFill>
          <a:blip r:embed="rId6">
            <a:alphaModFix/>
          </a:blip>
          <a:stretch>
            <a:fillRect/>
          </a:stretch>
        </p:blipFill>
        <p:spPr>
          <a:xfrm>
            <a:off x="7332474" y="2908800"/>
            <a:ext cx="1973471" cy="2043276"/>
          </a:xfrm>
          <a:prstGeom prst="rect">
            <a:avLst/>
          </a:prstGeom>
          <a:noFill/>
          <a:ln>
            <a:noFill/>
          </a:ln>
        </p:spPr>
      </p:pic>
      <p:pic>
        <p:nvPicPr>
          <p:cNvPr id="11" name="Google Shape;1116;p32">
            <a:extLst>
              <a:ext uri="{FF2B5EF4-FFF2-40B4-BE49-F238E27FC236}">
                <a16:creationId xmlns:a16="http://schemas.microsoft.com/office/drawing/2014/main" id="{ADD30F70-072B-4B68-9FC4-ECF48E46C167}"/>
              </a:ext>
            </a:extLst>
          </p:cNvPr>
          <p:cNvPicPr preferRelativeResize="0"/>
          <p:nvPr/>
        </p:nvPicPr>
        <p:blipFill>
          <a:blip r:embed="rId7">
            <a:alphaModFix/>
          </a:blip>
          <a:stretch>
            <a:fillRect/>
          </a:stretch>
        </p:blipFill>
        <p:spPr>
          <a:xfrm>
            <a:off x="8565753" y="1327284"/>
            <a:ext cx="1973463" cy="4520796"/>
          </a:xfrm>
          <a:prstGeom prst="rect">
            <a:avLst/>
          </a:prstGeom>
          <a:noFill/>
          <a:ln>
            <a:noFill/>
          </a:ln>
        </p:spPr>
      </p:pic>
      <p:pic>
        <p:nvPicPr>
          <p:cNvPr id="12" name="Google Shape;1117;p32">
            <a:extLst>
              <a:ext uri="{FF2B5EF4-FFF2-40B4-BE49-F238E27FC236}">
                <a16:creationId xmlns:a16="http://schemas.microsoft.com/office/drawing/2014/main" id="{B9A9FC7E-F621-4202-8D18-6004958F58E9}"/>
              </a:ext>
            </a:extLst>
          </p:cNvPr>
          <p:cNvPicPr preferRelativeResize="0"/>
          <p:nvPr/>
        </p:nvPicPr>
        <p:blipFill>
          <a:blip r:embed="rId8">
            <a:alphaModFix/>
          </a:blip>
          <a:stretch>
            <a:fillRect/>
          </a:stretch>
        </p:blipFill>
        <p:spPr>
          <a:xfrm>
            <a:off x="7134723" y="4500273"/>
            <a:ext cx="2422020" cy="13174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1" y="235538"/>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4. Khảo sát</a:t>
            </a:r>
            <a:endParaRPr sz="2400" b="1" kern="0">
              <a:solidFill>
                <a:schemeClr val="bg1"/>
              </a:solidFill>
              <a:cs typeface="Poppins" panose="020B0502040204020203" pitchFamily="2" charset="0"/>
            </a:endParaRPr>
          </a:p>
        </p:txBody>
      </p:sp>
      <p:pic>
        <p:nvPicPr>
          <p:cNvPr id="7" name="Picture 3">
            <a:extLst>
              <a:ext uri="{FF2B5EF4-FFF2-40B4-BE49-F238E27FC236}">
                <a16:creationId xmlns:a16="http://schemas.microsoft.com/office/drawing/2014/main" id="{1582E66A-10F4-48A7-84B4-737A940E0F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9108" y="2184860"/>
            <a:ext cx="8993778" cy="3671209"/>
          </a:xfrm>
          <a:prstGeom prst="rect">
            <a:avLst/>
          </a:prstGeom>
          <a:noFill/>
          <a:ln>
            <a:noFill/>
          </a:ln>
        </p:spPr>
      </p:pic>
    </p:spTree>
    <p:extLst>
      <p:ext uri="{BB962C8B-B14F-4D97-AF65-F5344CB8AC3E}">
        <p14:creationId xmlns:p14="http://schemas.microsoft.com/office/powerpoint/2010/main" val="3115016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1" y="235538"/>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4. Khảo sát</a:t>
            </a:r>
            <a:endParaRPr sz="2400" b="1" kern="0">
              <a:solidFill>
                <a:schemeClr val="bg1"/>
              </a:solidFill>
              <a:cs typeface="Poppins" panose="020B0502040204020203" pitchFamily="2" charset="0"/>
            </a:endParaRPr>
          </a:p>
        </p:txBody>
      </p:sp>
      <p:pic>
        <p:nvPicPr>
          <p:cNvPr id="6" name="Hình ảnh 5">
            <a:extLst>
              <a:ext uri="{FF2B5EF4-FFF2-40B4-BE49-F238E27FC236}">
                <a16:creationId xmlns:a16="http://schemas.microsoft.com/office/drawing/2014/main" id="{B2FE4183-88EE-4D75-9E9D-32BEFCA64044}"/>
              </a:ext>
            </a:extLst>
          </p:cNvPr>
          <p:cNvPicPr>
            <a:picLocks noChangeAspect="1"/>
          </p:cNvPicPr>
          <p:nvPr/>
        </p:nvPicPr>
        <p:blipFill>
          <a:blip r:embed="rId2"/>
          <a:stretch>
            <a:fillRect/>
          </a:stretch>
        </p:blipFill>
        <p:spPr>
          <a:xfrm>
            <a:off x="1636420" y="2288983"/>
            <a:ext cx="8919154" cy="3462963"/>
          </a:xfrm>
          <a:prstGeom prst="rect">
            <a:avLst/>
          </a:prstGeom>
        </p:spPr>
      </p:pic>
    </p:spTree>
    <p:extLst>
      <p:ext uri="{BB962C8B-B14F-4D97-AF65-F5344CB8AC3E}">
        <p14:creationId xmlns:p14="http://schemas.microsoft.com/office/powerpoint/2010/main" val="1734050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1" y="235538"/>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4. Khảo sát</a:t>
            </a:r>
            <a:endParaRPr sz="2400" b="1" kern="0">
              <a:solidFill>
                <a:schemeClr val="bg1"/>
              </a:solidFill>
              <a:cs typeface="Poppins" panose="020B0502040204020203" pitchFamily="2" charset="0"/>
            </a:endParaRPr>
          </a:p>
        </p:txBody>
      </p:sp>
      <p:pic>
        <p:nvPicPr>
          <p:cNvPr id="7" name="Picture 5">
            <a:extLst>
              <a:ext uri="{FF2B5EF4-FFF2-40B4-BE49-F238E27FC236}">
                <a16:creationId xmlns:a16="http://schemas.microsoft.com/office/drawing/2014/main" id="{5346E881-45BF-4B78-BB52-264FC635DB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4580" y="1891611"/>
            <a:ext cx="9262840" cy="4243718"/>
          </a:xfrm>
          <a:prstGeom prst="rect">
            <a:avLst/>
          </a:prstGeom>
          <a:noFill/>
          <a:ln>
            <a:noFill/>
          </a:ln>
        </p:spPr>
      </p:pic>
    </p:spTree>
    <p:extLst>
      <p:ext uri="{BB962C8B-B14F-4D97-AF65-F5344CB8AC3E}">
        <p14:creationId xmlns:p14="http://schemas.microsoft.com/office/powerpoint/2010/main" val="357366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1" y="235538"/>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4. Khảo sát</a:t>
            </a:r>
            <a:endParaRPr sz="2400" b="1" kern="0">
              <a:solidFill>
                <a:schemeClr val="bg1"/>
              </a:solidFill>
              <a:cs typeface="Poppins" panose="020B0502040204020203" pitchFamily="2" charset="0"/>
            </a:endParaRPr>
          </a:p>
        </p:txBody>
      </p:sp>
      <p:pic>
        <p:nvPicPr>
          <p:cNvPr id="6" name="Hình ảnh 5">
            <a:extLst>
              <a:ext uri="{FF2B5EF4-FFF2-40B4-BE49-F238E27FC236}">
                <a16:creationId xmlns:a16="http://schemas.microsoft.com/office/drawing/2014/main" id="{DE9F3324-0C2C-4A5F-885B-89ECE50C860B}"/>
              </a:ext>
            </a:extLst>
          </p:cNvPr>
          <p:cNvPicPr>
            <a:picLocks noChangeAspect="1"/>
          </p:cNvPicPr>
          <p:nvPr/>
        </p:nvPicPr>
        <p:blipFill>
          <a:blip r:embed="rId2"/>
          <a:stretch>
            <a:fillRect/>
          </a:stretch>
        </p:blipFill>
        <p:spPr>
          <a:xfrm>
            <a:off x="1400721" y="2056356"/>
            <a:ext cx="9390557" cy="3892160"/>
          </a:xfrm>
          <a:prstGeom prst="rect">
            <a:avLst/>
          </a:prstGeom>
        </p:spPr>
      </p:pic>
    </p:spTree>
    <p:extLst>
      <p:ext uri="{BB962C8B-B14F-4D97-AF65-F5344CB8AC3E}">
        <p14:creationId xmlns:p14="http://schemas.microsoft.com/office/powerpoint/2010/main" val="171478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42"/>
          <p:cNvSpPr txBox="1">
            <a:spLocks noGrp="1"/>
          </p:cNvSpPr>
          <p:nvPr>
            <p:ph type="title"/>
          </p:nvPr>
        </p:nvSpPr>
        <p:spPr>
          <a:xfrm>
            <a:off x="958303" y="2759481"/>
            <a:ext cx="5355064" cy="1950800"/>
          </a:xfrm>
          <a:prstGeom prst="rect">
            <a:avLst/>
          </a:prstGeom>
        </p:spPr>
        <p:txBody>
          <a:bodyPr spcFirstLastPara="1" wrap="square" lIns="121900" tIns="121900" rIns="154133" bIns="121900" anchor="ctr" anchorCtr="0">
            <a:noAutofit/>
          </a:bodyPr>
          <a:lstStyle/>
          <a:p>
            <a:r>
              <a:rPr lang="en">
                <a:solidFill>
                  <a:schemeClr val="lt1"/>
                </a:solidFill>
                <a:latin typeface="Arial (Đầu đề)"/>
              </a:rPr>
              <a:t>PHÂN TÍCH</a:t>
            </a:r>
            <a:endParaRPr b="0">
              <a:solidFill>
                <a:schemeClr val="lt1"/>
              </a:solidFill>
              <a:latin typeface="Arial (Đầu đề)"/>
            </a:endParaRPr>
          </a:p>
        </p:txBody>
      </p:sp>
      <p:sp>
        <p:nvSpPr>
          <p:cNvPr id="281" name="Google Shape;281;p42"/>
          <p:cNvSpPr txBox="1">
            <a:spLocks noGrp="1"/>
          </p:cNvSpPr>
          <p:nvPr>
            <p:ph type="title" idx="2"/>
          </p:nvPr>
        </p:nvSpPr>
        <p:spPr>
          <a:xfrm>
            <a:off x="818882" y="1297300"/>
            <a:ext cx="3613130" cy="1219200"/>
          </a:xfrm>
          <a:prstGeom prst="rect">
            <a:avLst/>
          </a:prstGeom>
        </p:spPr>
        <p:txBody>
          <a:bodyPr spcFirstLastPara="1" wrap="square" lIns="121900" tIns="121900" rIns="121900" bIns="121900" anchor="ctr" anchorCtr="0">
            <a:noAutofit/>
          </a:bodyPr>
          <a:lstStyle/>
          <a:p>
            <a:pPr algn="l"/>
            <a:r>
              <a:rPr lang="en" sz="4800">
                <a:solidFill>
                  <a:schemeClr val="lt1"/>
                </a:solidFill>
                <a:latin typeface="+mj-lt"/>
              </a:rPr>
              <a:t>CHƯƠNG II</a:t>
            </a:r>
            <a:endParaRPr sz="4800">
              <a:solidFill>
                <a:schemeClr val="lt1"/>
              </a:solidFill>
              <a:latin typeface="+mj-lt"/>
            </a:endParaRPr>
          </a:p>
        </p:txBody>
      </p:sp>
      <p:cxnSp>
        <p:nvCxnSpPr>
          <p:cNvPr id="283" name="Google Shape;283;p42"/>
          <p:cNvCxnSpPr/>
          <p:nvPr/>
        </p:nvCxnSpPr>
        <p:spPr>
          <a:xfrm>
            <a:off x="958303" y="2507954"/>
            <a:ext cx="5362400" cy="0"/>
          </a:xfrm>
          <a:prstGeom prst="straightConnector1">
            <a:avLst/>
          </a:prstGeom>
          <a:noFill/>
          <a:ln w="76200" cap="flat" cmpd="sng">
            <a:solidFill>
              <a:schemeClr val="lt1"/>
            </a:solidFill>
            <a:prstDash val="solid"/>
            <a:round/>
            <a:headEnd type="none" w="med" len="med"/>
            <a:tailEnd type="none" w="med" len="med"/>
          </a:ln>
        </p:spPr>
      </p:cxnSp>
      <p:cxnSp>
        <p:nvCxnSpPr>
          <p:cNvPr id="284" name="Google Shape;284;p42"/>
          <p:cNvCxnSpPr/>
          <p:nvPr/>
        </p:nvCxnSpPr>
        <p:spPr>
          <a:xfrm>
            <a:off x="950967" y="4980133"/>
            <a:ext cx="5362400" cy="0"/>
          </a:xfrm>
          <a:prstGeom prst="straightConnector1">
            <a:avLst/>
          </a:prstGeom>
          <a:noFill/>
          <a:ln w="76200" cap="flat" cmpd="sng">
            <a:solidFill>
              <a:schemeClr val="lt1"/>
            </a:solidFill>
            <a:prstDash val="solid"/>
            <a:round/>
            <a:headEnd type="none" w="med" len="med"/>
            <a:tailEnd type="none" w="med" len="med"/>
          </a:ln>
        </p:spPr>
      </p:cxnSp>
      <p:grpSp>
        <p:nvGrpSpPr>
          <p:cNvPr id="416" name="Google Shape;744;p18">
            <a:extLst>
              <a:ext uri="{FF2B5EF4-FFF2-40B4-BE49-F238E27FC236}">
                <a16:creationId xmlns:a16="http://schemas.microsoft.com/office/drawing/2014/main" id="{0F9F0C48-BBB8-429D-A798-F971180117EE}"/>
              </a:ext>
            </a:extLst>
          </p:cNvPr>
          <p:cNvGrpSpPr/>
          <p:nvPr/>
        </p:nvGrpSpPr>
        <p:grpSpPr>
          <a:xfrm>
            <a:off x="7614989" y="1353919"/>
            <a:ext cx="3758129" cy="4248427"/>
            <a:chOff x="2152750" y="190500"/>
            <a:chExt cx="4293756" cy="4762499"/>
          </a:xfrm>
        </p:grpSpPr>
        <p:sp>
          <p:nvSpPr>
            <p:cNvPr id="417" name="Google Shape;745;p18">
              <a:extLst>
                <a:ext uri="{FF2B5EF4-FFF2-40B4-BE49-F238E27FC236}">
                  <a16:creationId xmlns:a16="http://schemas.microsoft.com/office/drawing/2014/main" id="{25054004-98CA-4122-B795-622DE5B138FB}"/>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8" name="Google Shape;746;p18">
              <a:extLst>
                <a:ext uri="{FF2B5EF4-FFF2-40B4-BE49-F238E27FC236}">
                  <a16:creationId xmlns:a16="http://schemas.microsoft.com/office/drawing/2014/main" id="{67989ACF-903C-4626-B927-A385F38349B0}"/>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9" name="Google Shape;747;p18">
              <a:extLst>
                <a:ext uri="{FF2B5EF4-FFF2-40B4-BE49-F238E27FC236}">
                  <a16:creationId xmlns:a16="http://schemas.microsoft.com/office/drawing/2014/main" id="{FD485C4A-60F6-4E9B-A46D-F5BB1220494A}"/>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0" name="Google Shape;748;p18">
              <a:extLst>
                <a:ext uri="{FF2B5EF4-FFF2-40B4-BE49-F238E27FC236}">
                  <a16:creationId xmlns:a16="http://schemas.microsoft.com/office/drawing/2014/main" id="{EC37F52D-9FB9-471F-A511-920A793129E5}"/>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1" name="Google Shape;749;p18">
              <a:extLst>
                <a:ext uri="{FF2B5EF4-FFF2-40B4-BE49-F238E27FC236}">
                  <a16:creationId xmlns:a16="http://schemas.microsoft.com/office/drawing/2014/main" id="{6F616B45-21CF-4CC6-89DD-9F112101524F}"/>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2" name="Google Shape;750;p18">
              <a:extLst>
                <a:ext uri="{FF2B5EF4-FFF2-40B4-BE49-F238E27FC236}">
                  <a16:creationId xmlns:a16="http://schemas.microsoft.com/office/drawing/2014/main" id="{E4914D06-3453-49A9-B26B-7205D1A145A9}"/>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3" name="Google Shape;751;p18">
              <a:extLst>
                <a:ext uri="{FF2B5EF4-FFF2-40B4-BE49-F238E27FC236}">
                  <a16:creationId xmlns:a16="http://schemas.microsoft.com/office/drawing/2014/main" id="{0F8EA867-E0FC-4BAD-9C40-165E96415061}"/>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4" name="Google Shape;752;p18">
              <a:extLst>
                <a:ext uri="{FF2B5EF4-FFF2-40B4-BE49-F238E27FC236}">
                  <a16:creationId xmlns:a16="http://schemas.microsoft.com/office/drawing/2014/main" id="{E0946312-9AD5-46D0-9ABC-C9A20C224DC0}"/>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5" name="Google Shape;753;p18">
              <a:extLst>
                <a:ext uri="{FF2B5EF4-FFF2-40B4-BE49-F238E27FC236}">
                  <a16:creationId xmlns:a16="http://schemas.microsoft.com/office/drawing/2014/main" id="{222B23B6-1DD2-4A53-B8BA-EB281D2DFA4C}"/>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6" name="Google Shape;754;p18">
              <a:extLst>
                <a:ext uri="{FF2B5EF4-FFF2-40B4-BE49-F238E27FC236}">
                  <a16:creationId xmlns:a16="http://schemas.microsoft.com/office/drawing/2014/main" id="{7A359848-24F5-4A18-8CE7-8ABF0227CCB5}"/>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7" name="Google Shape;755;p18">
              <a:extLst>
                <a:ext uri="{FF2B5EF4-FFF2-40B4-BE49-F238E27FC236}">
                  <a16:creationId xmlns:a16="http://schemas.microsoft.com/office/drawing/2014/main" id="{5E5C647F-A257-467C-947F-C2DE2D26E2A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8" name="Google Shape;756;p18">
              <a:extLst>
                <a:ext uri="{FF2B5EF4-FFF2-40B4-BE49-F238E27FC236}">
                  <a16:creationId xmlns:a16="http://schemas.microsoft.com/office/drawing/2014/main" id="{960E9D80-2BAD-4A3D-AE5B-86A360C66B33}"/>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9" name="Google Shape;757;p18">
              <a:extLst>
                <a:ext uri="{FF2B5EF4-FFF2-40B4-BE49-F238E27FC236}">
                  <a16:creationId xmlns:a16="http://schemas.microsoft.com/office/drawing/2014/main" id="{2CB23591-E536-45F8-BB5B-B75D267670BC}"/>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0" name="Google Shape;758;p18">
              <a:extLst>
                <a:ext uri="{FF2B5EF4-FFF2-40B4-BE49-F238E27FC236}">
                  <a16:creationId xmlns:a16="http://schemas.microsoft.com/office/drawing/2014/main" id="{28A7C74E-E71A-4946-9C55-6F4434BF5C43}"/>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1" name="Google Shape;759;p18">
              <a:extLst>
                <a:ext uri="{FF2B5EF4-FFF2-40B4-BE49-F238E27FC236}">
                  <a16:creationId xmlns:a16="http://schemas.microsoft.com/office/drawing/2014/main" id="{C47EDA85-0C79-4334-9C72-18FE2E200583}"/>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2" name="Google Shape;760;p18">
              <a:extLst>
                <a:ext uri="{FF2B5EF4-FFF2-40B4-BE49-F238E27FC236}">
                  <a16:creationId xmlns:a16="http://schemas.microsoft.com/office/drawing/2014/main" id="{B2AE7C86-3C1E-45D2-B48E-322670A3657F}"/>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3" name="Google Shape;761;p18">
              <a:extLst>
                <a:ext uri="{FF2B5EF4-FFF2-40B4-BE49-F238E27FC236}">
                  <a16:creationId xmlns:a16="http://schemas.microsoft.com/office/drawing/2014/main" id="{9DCD4E34-58CF-4500-9E6B-E108721959A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4" name="Google Shape;762;p18">
              <a:extLst>
                <a:ext uri="{FF2B5EF4-FFF2-40B4-BE49-F238E27FC236}">
                  <a16:creationId xmlns:a16="http://schemas.microsoft.com/office/drawing/2014/main" id="{811A6178-D727-465F-B3A0-051DFCEB394F}"/>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5" name="Google Shape;763;p18">
              <a:extLst>
                <a:ext uri="{FF2B5EF4-FFF2-40B4-BE49-F238E27FC236}">
                  <a16:creationId xmlns:a16="http://schemas.microsoft.com/office/drawing/2014/main" id="{B24871EB-5382-4365-A41F-E9E697A8F12A}"/>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6" name="Google Shape;764;p18">
              <a:extLst>
                <a:ext uri="{FF2B5EF4-FFF2-40B4-BE49-F238E27FC236}">
                  <a16:creationId xmlns:a16="http://schemas.microsoft.com/office/drawing/2014/main" id="{F0BCE138-1AF5-4ADE-B32F-095535CF0587}"/>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7" name="Google Shape;765;p18">
              <a:extLst>
                <a:ext uri="{FF2B5EF4-FFF2-40B4-BE49-F238E27FC236}">
                  <a16:creationId xmlns:a16="http://schemas.microsoft.com/office/drawing/2014/main" id="{3E5DC281-5E09-4EBC-BA36-88FBB60D9554}"/>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8" name="Google Shape;766;p18">
              <a:extLst>
                <a:ext uri="{FF2B5EF4-FFF2-40B4-BE49-F238E27FC236}">
                  <a16:creationId xmlns:a16="http://schemas.microsoft.com/office/drawing/2014/main" id="{980D3FD2-F4D2-41CA-B4EB-5C58941FC3D3}"/>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9" name="Google Shape;767;p18">
              <a:extLst>
                <a:ext uri="{FF2B5EF4-FFF2-40B4-BE49-F238E27FC236}">
                  <a16:creationId xmlns:a16="http://schemas.microsoft.com/office/drawing/2014/main" id="{AB0C05AC-496B-442A-AEAA-4A263F5E79B6}"/>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0" name="Google Shape;768;p18">
              <a:extLst>
                <a:ext uri="{FF2B5EF4-FFF2-40B4-BE49-F238E27FC236}">
                  <a16:creationId xmlns:a16="http://schemas.microsoft.com/office/drawing/2014/main" id="{E9F7E1F1-2C75-4277-B7BE-2C08F3D1F163}"/>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1" name="Google Shape;769;p18">
              <a:extLst>
                <a:ext uri="{FF2B5EF4-FFF2-40B4-BE49-F238E27FC236}">
                  <a16:creationId xmlns:a16="http://schemas.microsoft.com/office/drawing/2014/main" id="{44056C0D-3926-4801-BA3D-4EBEE41DEEB8}"/>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2" name="Google Shape;770;p18">
              <a:extLst>
                <a:ext uri="{FF2B5EF4-FFF2-40B4-BE49-F238E27FC236}">
                  <a16:creationId xmlns:a16="http://schemas.microsoft.com/office/drawing/2014/main" id="{34C96900-A94D-4DF1-9BF3-B9BC929B4500}"/>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3" name="Google Shape;771;p18">
              <a:extLst>
                <a:ext uri="{FF2B5EF4-FFF2-40B4-BE49-F238E27FC236}">
                  <a16:creationId xmlns:a16="http://schemas.microsoft.com/office/drawing/2014/main" id="{86626E04-03E3-4C7D-ABC8-86A7FD9BE551}"/>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4" name="Google Shape;772;p18">
              <a:extLst>
                <a:ext uri="{FF2B5EF4-FFF2-40B4-BE49-F238E27FC236}">
                  <a16:creationId xmlns:a16="http://schemas.microsoft.com/office/drawing/2014/main" id="{364F277F-4122-4983-B1B0-0A306F65EEE4}"/>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5" name="Google Shape;773;p18">
              <a:extLst>
                <a:ext uri="{FF2B5EF4-FFF2-40B4-BE49-F238E27FC236}">
                  <a16:creationId xmlns:a16="http://schemas.microsoft.com/office/drawing/2014/main" id="{6CC75519-C0CB-4CE4-B0D0-A829B8CFE4DE}"/>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6" name="Google Shape;774;p18">
              <a:extLst>
                <a:ext uri="{FF2B5EF4-FFF2-40B4-BE49-F238E27FC236}">
                  <a16:creationId xmlns:a16="http://schemas.microsoft.com/office/drawing/2014/main" id="{EBA79A8D-1E75-44E2-B99D-2E4FBDBEA496}"/>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7" name="Google Shape;775;p18">
              <a:extLst>
                <a:ext uri="{FF2B5EF4-FFF2-40B4-BE49-F238E27FC236}">
                  <a16:creationId xmlns:a16="http://schemas.microsoft.com/office/drawing/2014/main" id="{BF06E106-3F7A-430C-8021-9F4145534720}"/>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8" name="Google Shape;776;p18">
              <a:extLst>
                <a:ext uri="{FF2B5EF4-FFF2-40B4-BE49-F238E27FC236}">
                  <a16:creationId xmlns:a16="http://schemas.microsoft.com/office/drawing/2014/main" id="{B40DDC63-E716-4756-8C59-E20948F92975}"/>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9" name="Google Shape;777;p18">
              <a:extLst>
                <a:ext uri="{FF2B5EF4-FFF2-40B4-BE49-F238E27FC236}">
                  <a16:creationId xmlns:a16="http://schemas.microsoft.com/office/drawing/2014/main" id="{E6814561-7442-45DF-A8FC-553197647329}"/>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0" name="Google Shape;778;p18">
              <a:extLst>
                <a:ext uri="{FF2B5EF4-FFF2-40B4-BE49-F238E27FC236}">
                  <a16:creationId xmlns:a16="http://schemas.microsoft.com/office/drawing/2014/main" id="{7FDA2056-1003-4960-BF38-55FB1D816AB4}"/>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1" name="Google Shape;779;p18">
              <a:extLst>
                <a:ext uri="{FF2B5EF4-FFF2-40B4-BE49-F238E27FC236}">
                  <a16:creationId xmlns:a16="http://schemas.microsoft.com/office/drawing/2014/main" id="{875763A2-C2CC-4BCD-B5AA-B16C221DAE44}"/>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2" name="Google Shape;780;p18">
              <a:extLst>
                <a:ext uri="{FF2B5EF4-FFF2-40B4-BE49-F238E27FC236}">
                  <a16:creationId xmlns:a16="http://schemas.microsoft.com/office/drawing/2014/main" id="{CC4F9E2E-93B7-46C4-B9F0-15457A5049C8}"/>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3" name="Google Shape;781;p18">
              <a:extLst>
                <a:ext uri="{FF2B5EF4-FFF2-40B4-BE49-F238E27FC236}">
                  <a16:creationId xmlns:a16="http://schemas.microsoft.com/office/drawing/2014/main" id="{F1161DBE-1D06-4AB4-A360-F2B112BFC971}"/>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4" name="Google Shape;782;p18">
              <a:extLst>
                <a:ext uri="{FF2B5EF4-FFF2-40B4-BE49-F238E27FC236}">
                  <a16:creationId xmlns:a16="http://schemas.microsoft.com/office/drawing/2014/main" id="{733B53A8-9D2B-4598-A189-73444BC3A208}"/>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5" name="Google Shape;783;p18">
              <a:extLst>
                <a:ext uri="{FF2B5EF4-FFF2-40B4-BE49-F238E27FC236}">
                  <a16:creationId xmlns:a16="http://schemas.microsoft.com/office/drawing/2014/main" id="{EE53B483-062D-4730-B6AA-BB498830CF17}"/>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6" name="Google Shape;784;p18">
              <a:extLst>
                <a:ext uri="{FF2B5EF4-FFF2-40B4-BE49-F238E27FC236}">
                  <a16:creationId xmlns:a16="http://schemas.microsoft.com/office/drawing/2014/main" id="{F482088F-2D77-4438-B1D7-F34287250FE9}"/>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7" name="Google Shape;785;p18">
              <a:extLst>
                <a:ext uri="{FF2B5EF4-FFF2-40B4-BE49-F238E27FC236}">
                  <a16:creationId xmlns:a16="http://schemas.microsoft.com/office/drawing/2014/main" id="{734E54EA-279F-48BA-A5C6-E60892FBE3F3}"/>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8" name="Google Shape;786;p18">
              <a:extLst>
                <a:ext uri="{FF2B5EF4-FFF2-40B4-BE49-F238E27FC236}">
                  <a16:creationId xmlns:a16="http://schemas.microsoft.com/office/drawing/2014/main" id="{2D538B00-CBAE-4AD9-9C21-2B98578E49C6}"/>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9" name="Google Shape;787;p18">
              <a:extLst>
                <a:ext uri="{FF2B5EF4-FFF2-40B4-BE49-F238E27FC236}">
                  <a16:creationId xmlns:a16="http://schemas.microsoft.com/office/drawing/2014/main" id="{A086C73C-202F-4D72-B121-14C4814585BA}"/>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0" name="Google Shape;788;p18">
              <a:extLst>
                <a:ext uri="{FF2B5EF4-FFF2-40B4-BE49-F238E27FC236}">
                  <a16:creationId xmlns:a16="http://schemas.microsoft.com/office/drawing/2014/main" id="{A0275D65-E1D6-4D53-8923-3119BBB71206}"/>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1" name="Google Shape;789;p18">
              <a:extLst>
                <a:ext uri="{FF2B5EF4-FFF2-40B4-BE49-F238E27FC236}">
                  <a16:creationId xmlns:a16="http://schemas.microsoft.com/office/drawing/2014/main" id="{AE21D31D-BF6F-4038-9173-1EE17601FB7B}"/>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2" name="Google Shape;790;p18">
              <a:extLst>
                <a:ext uri="{FF2B5EF4-FFF2-40B4-BE49-F238E27FC236}">
                  <a16:creationId xmlns:a16="http://schemas.microsoft.com/office/drawing/2014/main" id="{8B0B8306-BAE3-4F6A-8797-E92488F00CD8}"/>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3" name="Google Shape;791;p18">
              <a:extLst>
                <a:ext uri="{FF2B5EF4-FFF2-40B4-BE49-F238E27FC236}">
                  <a16:creationId xmlns:a16="http://schemas.microsoft.com/office/drawing/2014/main" id="{2AB3E623-628F-4ED2-A39D-7852ADBEFD17}"/>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4" name="Google Shape;792;p18">
              <a:extLst>
                <a:ext uri="{FF2B5EF4-FFF2-40B4-BE49-F238E27FC236}">
                  <a16:creationId xmlns:a16="http://schemas.microsoft.com/office/drawing/2014/main" id="{0BB6AAE9-530A-4659-8A04-18F736AE67D3}"/>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 name="Google Shape;793;p18">
              <a:extLst>
                <a:ext uri="{FF2B5EF4-FFF2-40B4-BE49-F238E27FC236}">
                  <a16:creationId xmlns:a16="http://schemas.microsoft.com/office/drawing/2014/main" id="{70B69615-5EDD-4739-9CB0-3ECA479D0F54}"/>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 name="Google Shape;794;p18">
              <a:extLst>
                <a:ext uri="{FF2B5EF4-FFF2-40B4-BE49-F238E27FC236}">
                  <a16:creationId xmlns:a16="http://schemas.microsoft.com/office/drawing/2014/main" id="{7C1B6FC8-F948-4F0A-8627-8A5F2332A6D7}"/>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 name="Google Shape;795;p18">
              <a:extLst>
                <a:ext uri="{FF2B5EF4-FFF2-40B4-BE49-F238E27FC236}">
                  <a16:creationId xmlns:a16="http://schemas.microsoft.com/office/drawing/2014/main" id="{564355EF-7D4B-453D-9D62-C4C9064A4C5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8" name="Google Shape;796;p18">
              <a:extLst>
                <a:ext uri="{FF2B5EF4-FFF2-40B4-BE49-F238E27FC236}">
                  <a16:creationId xmlns:a16="http://schemas.microsoft.com/office/drawing/2014/main" id="{ECA70022-0A03-4706-A922-33FFF43DFDC8}"/>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9" name="Google Shape;797;p18">
              <a:extLst>
                <a:ext uri="{FF2B5EF4-FFF2-40B4-BE49-F238E27FC236}">
                  <a16:creationId xmlns:a16="http://schemas.microsoft.com/office/drawing/2014/main" id="{B97814E3-2598-4778-8229-6A420E376B80}"/>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0" name="Google Shape;798;p18">
              <a:extLst>
                <a:ext uri="{FF2B5EF4-FFF2-40B4-BE49-F238E27FC236}">
                  <a16:creationId xmlns:a16="http://schemas.microsoft.com/office/drawing/2014/main" id="{22178177-9B37-4AB6-83D4-5C084391C206}"/>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1" name="Google Shape;799;p18">
              <a:extLst>
                <a:ext uri="{FF2B5EF4-FFF2-40B4-BE49-F238E27FC236}">
                  <a16:creationId xmlns:a16="http://schemas.microsoft.com/office/drawing/2014/main" id="{C204D8DE-5531-4871-B23E-09466B2C6F4E}"/>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2" name="Google Shape;800;p18">
              <a:extLst>
                <a:ext uri="{FF2B5EF4-FFF2-40B4-BE49-F238E27FC236}">
                  <a16:creationId xmlns:a16="http://schemas.microsoft.com/office/drawing/2014/main" id="{8F501058-F8A5-49B3-973F-DB7C6717B91A}"/>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3" name="Google Shape;801;p18">
              <a:extLst>
                <a:ext uri="{FF2B5EF4-FFF2-40B4-BE49-F238E27FC236}">
                  <a16:creationId xmlns:a16="http://schemas.microsoft.com/office/drawing/2014/main" id="{3534B7D1-222D-4BD2-A167-66F8A1AEED27}"/>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4" name="Google Shape;802;p18">
              <a:extLst>
                <a:ext uri="{FF2B5EF4-FFF2-40B4-BE49-F238E27FC236}">
                  <a16:creationId xmlns:a16="http://schemas.microsoft.com/office/drawing/2014/main" id="{2C218FFA-8891-4408-B0D2-7BA91DEB1E1A}"/>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5" name="Google Shape;803;p18">
              <a:extLst>
                <a:ext uri="{FF2B5EF4-FFF2-40B4-BE49-F238E27FC236}">
                  <a16:creationId xmlns:a16="http://schemas.microsoft.com/office/drawing/2014/main" id="{C60664D7-C427-4D76-8044-C69F72F8A9DB}"/>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6" name="Google Shape;804;p18">
              <a:extLst>
                <a:ext uri="{FF2B5EF4-FFF2-40B4-BE49-F238E27FC236}">
                  <a16:creationId xmlns:a16="http://schemas.microsoft.com/office/drawing/2014/main" id="{D54B181B-7AFC-4ED7-A72C-2F945E99B6DF}"/>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7" name="Google Shape;805;p18">
              <a:extLst>
                <a:ext uri="{FF2B5EF4-FFF2-40B4-BE49-F238E27FC236}">
                  <a16:creationId xmlns:a16="http://schemas.microsoft.com/office/drawing/2014/main" id="{8E0A5C90-CA9B-49C6-8328-0BF0395AFF33}"/>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8" name="Google Shape;806;p18">
              <a:extLst>
                <a:ext uri="{FF2B5EF4-FFF2-40B4-BE49-F238E27FC236}">
                  <a16:creationId xmlns:a16="http://schemas.microsoft.com/office/drawing/2014/main" id="{000A2A9D-F233-474B-8B09-ED4EAFA80868}"/>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9" name="Google Shape;807;p18">
              <a:extLst>
                <a:ext uri="{FF2B5EF4-FFF2-40B4-BE49-F238E27FC236}">
                  <a16:creationId xmlns:a16="http://schemas.microsoft.com/office/drawing/2014/main" id="{F2C5F144-D611-4263-9488-0D1F5A48828D}"/>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0" name="Google Shape;808;p18">
              <a:extLst>
                <a:ext uri="{FF2B5EF4-FFF2-40B4-BE49-F238E27FC236}">
                  <a16:creationId xmlns:a16="http://schemas.microsoft.com/office/drawing/2014/main" id="{B8E63F1E-FD96-4D0C-94EE-7594423DDCE0}"/>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1" name="Google Shape;809;p18">
              <a:extLst>
                <a:ext uri="{FF2B5EF4-FFF2-40B4-BE49-F238E27FC236}">
                  <a16:creationId xmlns:a16="http://schemas.microsoft.com/office/drawing/2014/main" id="{B61CCAC3-9534-436F-9197-80012B836FCF}"/>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2" name="Google Shape;810;p18">
              <a:extLst>
                <a:ext uri="{FF2B5EF4-FFF2-40B4-BE49-F238E27FC236}">
                  <a16:creationId xmlns:a16="http://schemas.microsoft.com/office/drawing/2014/main" id="{110EA363-3F2B-43FA-9E84-B44A0866C093}"/>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3" name="Google Shape;811;p18">
              <a:extLst>
                <a:ext uri="{FF2B5EF4-FFF2-40B4-BE49-F238E27FC236}">
                  <a16:creationId xmlns:a16="http://schemas.microsoft.com/office/drawing/2014/main" id="{BC939FED-9066-412A-A221-9CF6EFC36B57}"/>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4" name="Google Shape;812;p18">
              <a:extLst>
                <a:ext uri="{FF2B5EF4-FFF2-40B4-BE49-F238E27FC236}">
                  <a16:creationId xmlns:a16="http://schemas.microsoft.com/office/drawing/2014/main" id="{2F645A4F-B5B2-47E8-99DB-E902F092285D}"/>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5" name="Google Shape;813;p18">
              <a:extLst>
                <a:ext uri="{FF2B5EF4-FFF2-40B4-BE49-F238E27FC236}">
                  <a16:creationId xmlns:a16="http://schemas.microsoft.com/office/drawing/2014/main" id="{B7928A99-72F2-4579-8A65-DDAEEAE2A6C9}"/>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6" name="Google Shape;814;p18">
              <a:extLst>
                <a:ext uri="{FF2B5EF4-FFF2-40B4-BE49-F238E27FC236}">
                  <a16:creationId xmlns:a16="http://schemas.microsoft.com/office/drawing/2014/main" id="{2E3BAA93-6AF7-4D2C-AE40-4C93DBE06B38}"/>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7" name="Google Shape;815;p18">
              <a:extLst>
                <a:ext uri="{FF2B5EF4-FFF2-40B4-BE49-F238E27FC236}">
                  <a16:creationId xmlns:a16="http://schemas.microsoft.com/office/drawing/2014/main" id="{FFF6030C-D302-4603-A855-D44CCA4E80FB}"/>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8" name="Google Shape;816;p18">
              <a:extLst>
                <a:ext uri="{FF2B5EF4-FFF2-40B4-BE49-F238E27FC236}">
                  <a16:creationId xmlns:a16="http://schemas.microsoft.com/office/drawing/2014/main" id="{53D18E06-7C47-4740-9B2B-59383291BF12}"/>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9" name="Google Shape;817;p18">
              <a:extLst>
                <a:ext uri="{FF2B5EF4-FFF2-40B4-BE49-F238E27FC236}">
                  <a16:creationId xmlns:a16="http://schemas.microsoft.com/office/drawing/2014/main" id="{6AE480E7-261B-4E30-9E87-08647E6E2056}"/>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0" name="Google Shape;818;p18">
              <a:extLst>
                <a:ext uri="{FF2B5EF4-FFF2-40B4-BE49-F238E27FC236}">
                  <a16:creationId xmlns:a16="http://schemas.microsoft.com/office/drawing/2014/main" id="{9718B041-B855-4916-BAFC-047603BFD2A1}"/>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491" name="Google Shape;819;p18">
              <a:extLst>
                <a:ext uri="{FF2B5EF4-FFF2-40B4-BE49-F238E27FC236}">
                  <a16:creationId xmlns:a16="http://schemas.microsoft.com/office/drawing/2014/main" id="{FE5FC6D8-5AC8-41AC-9F37-32A49EDF3B52}"/>
                </a:ext>
              </a:extLst>
            </p:cNvPr>
            <p:cNvGrpSpPr/>
            <p:nvPr/>
          </p:nvGrpSpPr>
          <p:grpSpPr>
            <a:xfrm>
              <a:off x="3923682" y="3244965"/>
              <a:ext cx="195764" cy="131404"/>
              <a:chOff x="5733332" y="4102215"/>
              <a:chExt cx="195764" cy="131404"/>
            </a:xfrm>
          </p:grpSpPr>
          <p:sp>
            <p:nvSpPr>
              <p:cNvPr id="516" name="Google Shape;820;p18">
                <a:extLst>
                  <a:ext uri="{FF2B5EF4-FFF2-40B4-BE49-F238E27FC236}">
                    <a16:creationId xmlns:a16="http://schemas.microsoft.com/office/drawing/2014/main" id="{BC9787F0-FDF9-42EA-8E3F-C8BF91E21062}"/>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7" name="Google Shape;821;p18">
                <a:extLst>
                  <a:ext uri="{FF2B5EF4-FFF2-40B4-BE49-F238E27FC236}">
                    <a16:creationId xmlns:a16="http://schemas.microsoft.com/office/drawing/2014/main" id="{DF478180-256E-446F-AC4B-5DA4699C98B4}"/>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8" name="Google Shape;822;p18">
                <a:extLst>
                  <a:ext uri="{FF2B5EF4-FFF2-40B4-BE49-F238E27FC236}">
                    <a16:creationId xmlns:a16="http://schemas.microsoft.com/office/drawing/2014/main" id="{F3B4DFA7-A30D-41C9-9BEE-8ECFD7C2D745}"/>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9" name="Google Shape;823;p18">
                <a:extLst>
                  <a:ext uri="{FF2B5EF4-FFF2-40B4-BE49-F238E27FC236}">
                    <a16:creationId xmlns:a16="http://schemas.microsoft.com/office/drawing/2014/main" id="{438E172F-4D0F-4ED1-879A-214F9C6AD283}"/>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0" name="Google Shape;824;p18">
                <a:extLst>
                  <a:ext uri="{FF2B5EF4-FFF2-40B4-BE49-F238E27FC236}">
                    <a16:creationId xmlns:a16="http://schemas.microsoft.com/office/drawing/2014/main" id="{96B4B21B-569D-47E9-882D-8CBECC1CBF06}"/>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1" name="Google Shape;825;p18">
                <a:extLst>
                  <a:ext uri="{FF2B5EF4-FFF2-40B4-BE49-F238E27FC236}">
                    <a16:creationId xmlns:a16="http://schemas.microsoft.com/office/drawing/2014/main" id="{7DA83EFE-059E-4841-9D5A-381E06B34007}"/>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2" name="Google Shape;826;p18">
                <a:extLst>
                  <a:ext uri="{FF2B5EF4-FFF2-40B4-BE49-F238E27FC236}">
                    <a16:creationId xmlns:a16="http://schemas.microsoft.com/office/drawing/2014/main" id="{67903AAB-762F-446C-B578-CB5982F859F9}"/>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3" name="Google Shape;827;p18">
                <a:extLst>
                  <a:ext uri="{FF2B5EF4-FFF2-40B4-BE49-F238E27FC236}">
                    <a16:creationId xmlns:a16="http://schemas.microsoft.com/office/drawing/2014/main" id="{83F19734-4203-4E64-AF47-BE5F33B92D23}"/>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4" name="Google Shape;828;p18">
                <a:extLst>
                  <a:ext uri="{FF2B5EF4-FFF2-40B4-BE49-F238E27FC236}">
                    <a16:creationId xmlns:a16="http://schemas.microsoft.com/office/drawing/2014/main" id="{852C646C-5D37-4B5C-BA4C-9D2DD208E79F}"/>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492" name="Google Shape;829;p18">
              <a:extLst>
                <a:ext uri="{FF2B5EF4-FFF2-40B4-BE49-F238E27FC236}">
                  <a16:creationId xmlns:a16="http://schemas.microsoft.com/office/drawing/2014/main" id="{717C9736-36C8-491C-BAC8-A1772F2112E7}"/>
                </a:ext>
              </a:extLst>
            </p:cNvPr>
            <p:cNvGrpSpPr/>
            <p:nvPr/>
          </p:nvGrpSpPr>
          <p:grpSpPr>
            <a:xfrm flipH="1">
              <a:off x="3829267" y="2465054"/>
              <a:ext cx="683694" cy="518573"/>
              <a:chOff x="6621095" y="1452181"/>
              <a:chExt cx="330894" cy="250785"/>
            </a:xfrm>
          </p:grpSpPr>
          <p:sp>
            <p:nvSpPr>
              <p:cNvPr id="511" name="Google Shape;830;p18">
                <a:extLst>
                  <a:ext uri="{FF2B5EF4-FFF2-40B4-BE49-F238E27FC236}">
                    <a16:creationId xmlns:a16="http://schemas.microsoft.com/office/drawing/2014/main" id="{010E33DF-7373-4515-B985-D0BAAF1C295D}"/>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2" name="Google Shape;831;p18">
                <a:extLst>
                  <a:ext uri="{FF2B5EF4-FFF2-40B4-BE49-F238E27FC236}">
                    <a16:creationId xmlns:a16="http://schemas.microsoft.com/office/drawing/2014/main" id="{134478B4-0E45-4B2E-A5A5-C366C6E077F3}"/>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3" name="Google Shape;832;p18">
                <a:extLst>
                  <a:ext uri="{FF2B5EF4-FFF2-40B4-BE49-F238E27FC236}">
                    <a16:creationId xmlns:a16="http://schemas.microsoft.com/office/drawing/2014/main" id="{966E830B-5C6F-4B93-8E48-C272F0996EA5}"/>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4" name="Google Shape;833;p18">
                <a:extLst>
                  <a:ext uri="{FF2B5EF4-FFF2-40B4-BE49-F238E27FC236}">
                    <a16:creationId xmlns:a16="http://schemas.microsoft.com/office/drawing/2014/main" id="{80C594CF-822B-42CA-A8F3-60378BD99FF8}"/>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5" name="Google Shape;834;p18">
                <a:extLst>
                  <a:ext uri="{FF2B5EF4-FFF2-40B4-BE49-F238E27FC236}">
                    <a16:creationId xmlns:a16="http://schemas.microsoft.com/office/drawing/2014/main" id="{F1D666F5-14A0-4D36-9EEA-C08E7BCB8896}"/>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493" name="Google Shape;835;p18">
              <a:extLst>
                <a:ext uri="{FF2B5EF4-FFF2-40B4-BE49-F238E27FC236}">
                  <a16:creationId xmlns:a16="http://schemas.microsoft.com/office/drawing/2014/main" id="{1CAC91BE-D072-4125-97DC-AB6D3C05763D}"/>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4" name="Google Shape;836;p18">
              <a:extLst>
                <a:ext uri="{FF2B5EF4-FFF2-40B4-BE49-F238E27FC236}">
                  <a16:creationId xmlns:a16="http://schemas.microsoft.com/office/drawing/2014/main" id="{E023DE6D-E86F-4EC6-B268-97BE8C660D95}"/>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5" name="Google Shape;837;p18">
              <a:extLst>
                <a:ext uri="{FF2B5EF4-FFF2-40B4-BE49-F238E27FC236}">
                  <a16:creationId xmlns:a16="http://schemas.microsoft.com/office/drawing/2014/main" id="{32843A66-690E-4C73-B672-2FEDF66DEF4D}"/>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6" name="Google Shape;838;p18">
              <a:extLst>
                <a:ext uri="{FF2B5EF4-FFF2-40B4-BE49-F238E27FC236}">
                  <a16:creationId xmlns:a16="http://schemas.microsoft.com/office/drawing/2014/main" id="{E8F38CE1-2991-4341-9945-B557D154D910}"/>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7" name="Google Shape;839;p18">
              <a:extLst>
                <a:ext uri="{FF2B5EF4-FFF2-40B4-BE49-F238E27FC236}">
                  <a16:creationId xmlns:a16="http://schemas.microsoft.com/office/drawing/2014/main" id="{B990F925-B0C6-402D-AB65-FC663EB30A2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8" name="Google Shape;840;p18">
              <a:extLst>
                <a:ext uri="{FF2B5EF4-FFF2-40B4-BE49-F238E27FC236}">
                  <a16:creationId xmlns:a16="http://schemas.microsoft.com/office/drawing/2014/main" id="{6F064AF9-2538-4DA2-87C2-2E3A2A642D0C}"/>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9" name="Google Shape;841;p18">
              <a:extLst>
                <a:ext uri="{FF2B5EF4-FFF2-40B4-BE49-F238E27FC236}">
                  <a16:creationId xmlns:a16="http://schemas.microsoft.com/office/drawing/2014/main" id="{2BBD076F-6CDD-4FD2-8F23-4DE875DD5705}"/>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0" name="Google Shape;842;p18">
              <a:extLst>
                <a:ext uri="{FF2B5EF4-FFF2-40B4-BE49-F238E27FC236}">
                  <a16:creationId xmlns:a16="http://schemas.microsoft.com/office/drawing/2014/main" id="{A4E8537B-D924-406A-A48A-DBCC2810224E}"/>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1" name="Google Shape;843;p18">
              <a:extLst>
                <a:ext uri="{FF2B5EF4-FFF2-40B4-BE49-F238E27FC236}">
                  <a16:creationId xmlns:a16="http://schemas.microsoft.com/office/drawing/2014/main" id="{5125791A-4F66-4B1E-999A-B94CA4472ADE}"/>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2" name="Google Shape;844;p18">
              <a:extLst>
                <a:ext uri="{FF2B5EF4-FFF2-40B4-BE49-F238E27FC236}">
                  <a16:creationId xmlns:a16="http://schemas.microsoft.com/office/drawing/2014/main" id="{34B7A360-1B85-4784-B5B4-D334998E6360}"/>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3" name="Google Shape;845;p18">
              <a:extLst>
                <a:ext uri="{FF2B5EF4-FFF2-40B4-BE49-F238E27FC236}">
                  <a16:creationId xmlns:a16="http://schemas.microsoft.com/office/drawing/2014/main" id="{F958FFFA-F32E-4D0C-98C9-531D49D8171F}"/>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4" name="Google Shape;846;p18">
              <a:extLst>
                <a:ext uri="{FF2B5EF4-FFF2-40B4-BE49-F238E27FC236}">
                  <a16:creationId xmlns:a16="http://schemas.microsoft.com/office/drawing/2014/main" id="{3DC39921-E5C5-452F-90A3-0041F3B62928}"/>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5" name="Google Shape;847;p18">
              <a:extLst>
                <a:ext uri="{FF2B5EF4-FFF2-40B4-BE49-F238E27FC236}">
                  <a16:creationId xmlns:a16="http://schemas.microsoft.com/office/drawing/2014/main" id="{1929D58E-6E2B-4765-A3C4-742BD1A984AC}"/>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6" name="Google Shape;848;p18">
              <a:extLst>
                <a:ext uri="{FF2B5EF4-FFF2-40B4-BE49-F238E27FC236}">
                  <a16:creationId xmlns:a16="http://schemas.microsoft.com/office/drawing/2014/main" id="{5343D782-39B5-4109-AA2D-48D924EA7064}"/>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7" name="Google Shape;849;p18">
              <a:extLst>
                <a:ext uri="{FF2B5EF4-FFF2-40B4-BE49-F238E27FC236}">
                  <a16:creationId xmlns:a16="http://schemas.microsoft.com/office/drawing/2014/main" id="{A5EA2A6E-40B5-46E6-BD1B-346E8B934DBE}"/>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8" name="Google Shape;850;p18">
              <a:extLst>
                <a:ext uri="{FF2B5EF4-FFF2-40B4-BE49-F238E27FC236}">
                  <a16:creationId xmlns:a16="http://schemas.microsoft.com/office/drawing/2014/main" id="{C5115F7E-922C-4AD1-8507-3C652C193000}"/>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9" name="Google Shape;851;p18">
              <a:extLst>
                <a:ext uri="{FF2B5EF4-FFF2-40B4-BE49-F238E27FC236}">
                  <a16:creationId xmlns:a16="http://schemas.microsoft.com/office/drawing/2014/main" id="{1C0BA310-EDC2-4A80-A145-50FB90535E5C}"/>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0" name="Google Shape;852;p18">
              <a:extLst>
                <a:ext uri="{FF2B5EF4-FFF2-40B4-BE49-F238E27FC236}">
                  <a16:creationId xmlns:a16="http://schemas.microsoft.com/office/drawing/2014/main" id="{1385D934-6EAE-44A8-AF8A-351FD0AFFDB5}"/>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48461624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1. Tác nhân của hệ thống</a:t>
            </a:r>
            <a:endParaRPr sz="2400" b="1" kern="0">
              <a:solidFill>
                <a:schemeClr val="bg1"/>
              </a:solidFill>
              <a:cs typeface="Poppins" panose="020B0502040204020203" pitchFamily="2" charset="0"/>
            </a:endParaRPr>
          </a:p>
        </p:txBody>
      </p:sp>
      <p:grpSp>
        <p:nvGrpSpPr>
          <p:cNvPr id="7" name="Google Shape;2044;p33">
            <a:extLst>
              <a:ext uri="{FF2B5EF4-FFF2-40B4-BE49-F238E27FC236}">
                <a16:creationId xmlns:a16="http://schemas.microsoft.com/office/drawing/2014/main" id="{C4E92F0A-FC7B-4358-98A3-3B2B588BFA12}"/>
              </a:ext>
            </a:extLst>
          </p:cNvPr>
          <p:cNvGrpSpPr/>
          <p:nvPr/>
        </p:nvGrpSpPr>
        <p:grpSpPr>
          <a:xfrm>
            <a:off x="7224640" y="1923281"/>
            <a:ext cx="2701178" cy="3427541"/>
            <a:chOff x="6492887" y="4126007"/>
            <a:chExt cx="271993" cy="422295"/>
          </a:xfrm>
        </p:grpSpPr>
        <p:sp>
          <p:nvSpPr>
            <p:cNvPr id="68" name="Google Shape;2045;p33">
              <a:extLst>
                <a:ext uri="{FF2B5EF4-FFF2-40B4-BE49-F238E27FC236}">
                  <a16:creationId xmlns:a16="http://schemas.microsoft.com/office/drawing/2014/main" id="{62F575A4-184D-4ED0-B812-2B4849C646B1}"/>
                </a:ext>
              </a:extLst>
            </p:cNvPr>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046;p33">
              <a:extLst>
                <a:ext uri="{FF2B5EF4-FFF2-40B4-BE49-F238E27FC236}">
                  <a16:creationId xmlns:a16="http://schemas.microsoft.com/office/drawing/2014/main" id="{A979B60C-F91F-493E-ABAE-6F4D0B54984C}"/>
                </a:ext>
              </a:extLst>
            </p:cNvPr>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047;p33">
              <a:extLst>
                <a:ext uri="{FF2B5EF4-FFF2-40B4-BE49-F238E27FC236}">
                  <a16:creationId xmlns:a16="http://schemas.microsoft.com/office/drawing/2014/main" id="{2F4C83E0-FF61-44E6-8D74-3A5FA82FC2E6}"/>
                </a:ext>
              </a:extLst>
            </p:cNvPr>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048;p33">
              <a:extLst>
                <a:ext uri="{FF2B5EF4-FFF2-40B4-BE49-F238E27FC236}">
                  <a16:creationId xmlns:a16="http://schemas.microsoft.com/office/drawing/2014/main" id="{54030150-6163-4A53-8FDD-3E916B98354F}"/>
                </a:ext>
              </a:extLst>
            </p:cNvPr>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049;p33">
              <a:extLst>
                <a:ext uri="{FF2B5EF4-FFF2-40B4-BE49-F238E27FC236}">
                  <a16:creationId xmlns:a16="http://schemas.microsoft.com/office/drawing/2014/main" id="{FB2472D0-9F34-43F7-A53F-042EEF08B266}"/>
                </a:ext>
              </a:extLst>
            </p:cNvPr>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050;p33">
              <a:extLst>
                <a:ext uri="{FF2B5EF4-FFF2-40B4-BE49-F238E27FC236}">
                  <a16:creationId xmlns:a16="http://schemas.microsoft.com/office/drawing/2014/main" id="{1830A859-A6EE-4607-9058-E6F1691735C5}"/>
                </a:ext>
              </a:extLst>
            </p:cNvPr>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051;p33">
              <a:extLst>
                <a:ext uri="{FF2B5EF4-FFF2-40B4-BE49-F238E27FC236}">
                  <a16:creationId xmlns:a16="http://schemas.microsoft.com/office/drawing/2014/main" id="{BE0ED4E9-4D85-4C1F-B85E-8CCD6A15FF98}"/>
                </a:ext>
              </a:extLst>
            </p:cNvPr>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052;p33">
              <a:extLst>
                <a:ext uri="{FF2B5EF4-FFF2-40B4-BE49-F238E27FC236}">
                  <a16:creationId xmlns:a16="http://schemas.microsoft.com/office/drawing/2014/main" id="{31E8AA65-B73B-49C0-8C46-1F179E880DED}"/>
                </a:ext>
              </a:extLst>
            </p:cNvPr>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053;p33">
              <a:extLst>
                <a:ext uri="{FF2B5EF4-FFF2-40B4-BE49-F238E27FC236}">
                  <a16:creationId xmlns:a16="http://schemas.microsoft.com/office/drawing/2014/main" id="{87D02D67-0916-4B24-8B3A-882E0D789B18}"/>
                </a:ext>
              </a:extLst>
            </p:cNvPr>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054;p33">
              <a:extLst>
                <a:ext uri="{FF2B5EF4-FFF2-40B4-BE49-F238E27FC236}">
                  <a16:creationId xmlns:a16="http://schemas.microsoft.com/office/drawing/2014/main" id="{4B691BDA-90C6-4D48-82C5-5144FC64FF7D}"/>
                </a:ext>
              </a:extLst>
            </p:cNvPr>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055;p33">
              <a:extLst>
                <a:ext uri="{FF2B5EF4-FFF2-40B4-BE49-F238E27FC236}">
                  <a16:creationId xmlns:a16="http://schemas.microsoft.com/office/drawing/2014/main" id="{5697521C-6AA6-4932-A6E7-8D0AA38262D3}"/>
                </a:ext>
              </a:extLst>
            </p:cNvPr>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056;p33">
              <a:extLst>
                <a:ext uri="{FF2B5EF4-FFF2-40B4-BE49-F238E27FC236}">
                  <a16:creationId xmlns:a16="http://schemas.microsoft.com/office/drawing/2014/main" id="{D4E44A1B-B320-4AE5-BE22-1499FEBB639C}"/>
                </a:ext>
              </a:extLst>
            </p:cNvPr>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057;p33">
              <a:extLst>
                <a:ext uri="{FF2B5EF4-FFF2-40B4-BE49-F238E27FC236}">
                  <a16:creationId xmlns:a16="http://schemas.microsoft.com/office/drawing/2014/main" id="{21D0248B-F200-4CAE-8B8F-BD445795CC59}"/>
                </a:ext>
              </a:extLst>
            </p:cNvPr>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058;p33">
              <a:extLst>
                <a:ext uri="{FF2B5EF4-FFF2-40B4-BE49-F238E27FC236}">
                  <a16:creationId xmlns:a16="http://schemas.microsoft.com/office/drawing/2014/main" id="{C1282547-BAC9-4278-AE3E-7F61C6231DDB}"/>
                </a:ext>
              </a:extLst>
            </p:cNvPr>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059;p33">
              <a:extLst>
                <a:ext uri="{FF2B5EF4-FFF2-40B4-BE49-F238E27FC236}">
                  <a16:creationId xmlns:a16="http://schemas.microsoft.com/office/drawing/2014/main" id="{AD6CA53D-BC47-4510-84D1-1ECBD3C3B2F5}"/>
                </a:ext>
              </a:extLst>
            </p:cNvPr>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060;p33">
              <a:extLst>
                <a:ext uri="{FF2B5EF4-FFF2-40B4-BE49-F238E27FC236}">
                  <a16:creationId xmlns:a16="http://schemas.microsoft.com/office/drawing/2014/main" id="{6D0380A7-5D60-43B5-9BCE-05664BDA89C6}"/>
                </a:ext>
              </a:extLst>
            </p:cNvPr>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061;p33">
              <a:extLst>
                <a:ext uri="{FF2B5EF4-FFF2-40B4-BE49-F238E27FC236}">
                  <a16:creationId xmlns:a16="http://schemas.microsoft.com/office/drawing/2014/main" id="{68710871-02DE-4166-835F-E17C6CC92943}"/>
                </a:ext>
              </a:extLst>
            </p:cNvPr>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062;p33">
              <a:extLst>
                <a:ext uri="{FF2B5EF4-FFF2-40B4-BE49-F238E27FC236}">
                  <a16:creationId xmlns:a16="http://schemas.microsoft.com/office/drawing/2014/main" id="{498B9011-98EB-4B8F-87F2-0B69B40C33EA}"/>
                </a:ext>
              </a:extLst>
            </p:cNvPr>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063;p33">
              <a:extLst>
                <a:ext uri="{FF2B5EF4-FFF2-40B4-BE49-F238E27FC236}">
                  <a16:creationId xmlns:a16="http://schemas.microsoft.com/office/drawing/2014/main" id="{637EFF0A-1C31-41CA-8087-CD537015290C}"/>
                </a:ext>
              </a:extLst>
            </p:cNvPr>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064;p33">
              <a:extLst>
                <a:ext uri="{FF2B5EF4-FFF2-40B4-BE49-F238E27FC236}">
                  <a16:creationId xmlns:a16="http://schemas.microsoft.com/office/drawing/2014/main" id="{41D2AC62-6341-473F-AB20-620655B51012}"/>
                </a:ext>
              </a:extLst>
            </p:cNvPr>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065;p33">
              <a:extLst>
                <a:ext uri="{FF2B5EF4-FFF2-40B4-BE49-F238E27FC236}">
                  <a16:creationId xmlns:a16="http://schemas.microsoft.com/office/drawing/2014/main" id="{B436D214-7D41-495F-B4B4-C4898A72DD84}"/>
                </a:ext>
              </a:extLst>
            </p:cNvPr>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 name="Google Shape;2066;p33">
              <a:extLst>
                <a:ext uri="{FF2B5EF4-FFF2-40B4-BE49-F238E27FC236}">
                  <a16:creationId xmlns:a16="http://schemas.microsoft.com/office/drawing/2014/main" id="{8C721636-125F-47D5-8202-C01B18BF5F31}"/>
                </a:ext>
              </a:extLst>
            </p:cNvPr>
            <p:cNvGrpSpPr/>
            <p:nvPr/>
          </p:nvGrpSpPr>
          <p:grpSpPr>
            <a:xfrm>
              <a:off x="6551528" y="4270933"/>
              <a:ext cx="147953" cy="112134"/>
              <a:chOff x="6621095" y="1452181"/>
              <a:chExt cx="330894" cy="250785"/>
            </a:xfrm>
          </p:grpSpPr>
          <p:sp>
            <p:nvSpPr>
              <p:cNvPr id="90" name="Google Shape;2067;p33">
                <a:extLst>
                  <a:ext uri="{FF2B5EF4-FFF2-40B4-BE49-F238E27FC236}">
                    <a16:creationId xmlns:a16="http://schemas.microsoft.com/office/drawing/2014/main" id="{12FC4D9B-75B1-48AD-B016-A07BDB48E317}"/>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068;p33">
                <a:extLst>
                  <a:ext uri="{FF2B5EF4-FFF2-40B4-BE49-F238E27FC236}">
                    <a16:creationId xmlns:a16="http://schemas.microsoft.com/office/drawing/2014/main" id="{92197747-A3F1-43D0-990E-6A75CC8D98B1}"/>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069;p33">
                <a:extLst>
                  <a:ext uri="{FF2B5EF4-FFF2-40B4-BE49-F238E27FC236}">
                    <a16:creationId xmlns:a16="http://schemas.microsoft.com/office/drawing/2014/main" id="{4484A350-31EE-4F0C-973C-90C1D7795956}"/>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070;p33">
                <a:extLst>
                  <a:ext uri="{FF2B5EF4-FFF2-40B4-BE49-F238E27FC236}">
                    <a16:creationId xmlns:a16="http://schemas.microsoft.com/office/drawing/2014/main" id="{1C10D3CF-6294-44AC-B937-93652EDDD5BF}"/>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071;p33">
                <a:extLst>
                  <a:ext uri="{FF2B5EF4-FFF2-40B4-BE49-F238E27FC236}">
                    <a16:creationId xmlns:a16="http://schemas.microsoft.com/office/drawing/2014/main" id="{9090EF83-1FDA-4A52-825D-07B1F7545B73}"/>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 name="Chỗ dành sẵn cho Văn bản 6">
            <a:extLst>
              <a:ext uri="{FF2B5EF4-FFF2-40B4-BE49-F238E27FC236}">
                <a16:creationId xmlns:a16="http://schemas.microsoft.com/office/drawing/2014/main" id="{64931161-00F7-425B-A38E-38FB25F00D16}"/>
              </a:ext>
            </a:extLst>
          </p:cNvPr>
          <p:cNvSpPr>
            <a:spLocks noGrp="1"/>
          </p:cNvSpPr>
          <p:nvPr/>
        </p:nvSpPr>
        <p:spPr>
          <a:xfrm>
            <a:off x="2961674" y="5665262"/>
            <a:ext cx="2740562" cy="55670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buNone/>
            </a:pPr>
            <a:r>
              <a:rPr lang="en-US" sz="2400">
                <a:latin typeface="Arial" panose="020B0604020202020204" pitchFamily="34" charset="0"/>
                <a:cs typeface="Arial" panose="020B0604020202020204" pitchFamily="34" charset="0"/>
              </a:rPr>
              <a:t>Người dùng</a:t>
            </a:r>
          </a:p>
        </p:txBody>
      </p:sp>
      <p:sp>
        <p:nvSpPr>
          <p:cNvPr id="10" name="Chỗ dành sẵn cho Văn bản 6">
            <a:extLst>
              <a:ext uri="{FF2B5EF4-FFF2-40B4-BE49-F238E27FC236}">
                <a16:creationId xmlns:a16="http://schemas.microsoft.com/office/drawing/2014/main" id="{55AA8551-B260-4F4E-9BF5-A238E413EB05}"/>
              </a:ext>
            </a:extLst>
          </p:cNvPr>
          <p:cNvSpPr txBox="1">
            <a:spLocks/>
          </p:cNvSpPr>
          <p:nvPr/>
        </p:nvSpPr>
        <p:spPr>
          <a:xfrm>
            <a:off x="7392118" y="5709980"/>
            <a:ext cx="3429767" cy="46726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indent="0">
              <a:buFont typeface="Barlow Light"/>
              <a:buNone/>
            </a:pPr>
            <a:r>
              <a:rPr lang="en-US" sz="2400"/>
              <a:t>Người quản trị</a:t>
            </a:r>
          </a:p>
        </p:txBody>
      </p:sp>
      <p:grpSp>
        <p:nvGrpSpPr>
          <p:cNvPr id="183" name="Google Shape;1983;p66">
            <a:extLst>
              <a:ext uri="{FF2B5EF4-FFF2-40B4-BE49-F238E27FC236}">
                <a16:creationId xmlns:a16="http://schemas.microsoft.com/office/drawing/2014/main" id="{1E66E027-E457-434B-ACCB-791DDA414A90}"/>
              </a:ext>
            </a:extLst>
          </p:cNvPr>
          <p:cNvGrpSpPr/>
          <p:nvPr/>
        </p:nvGrpSpPr>
        <p:grpSpPr>
          <a:xfrm flipH="1">
            <a:off x="1763671" y="2101879"/>
            <a:ext cx="4440224" cy="3168213"/>
            <a:chOff x="383550" y="-184800"/>
            <a:chExt cx="3029274" cy="2078775"/>
          </a:xfrm>
        </p:grpSpPr>
        <p:pic>
          <p:nvPicPr>
            <p:cNvPr id="184" name="Google Shape;1984;p66">
              <a:extLst>
                <a:ext uri="{FF2B5EF4-FFF2-40B4-BE49-F238E27FC236}">
                  <a16:creationId xmlns:a16="http://schemas.microsoft.com/office/drawing/2014/main" id="{CD6D9BCF-56D6-4A31-980C-80E1FFE9A5B6}"/>
                </a:ext>
              </a:extLst>
            </p:cNvPr>
            <p:cNvPicPr preferRelativeResize="0"/>
            <p:nvPr/>
          </p:nvPicPr>
          <p:blipFill>
            <a:blip r:embed="rId3">
              <a:alphaModFix/>
            </a:blip>
            <a:stretch>
              <a:fillRect/>
            </a:stretch>
          </p:blipFill>
          <p:spPr>
            <a:xfrm>
              <a:off x="652797" y="1226877"/>
              <a:ext cx="1122074" cy="593905"/>
            </a:xfrm>
            <a:prstGeom prst="rect">
              <a:avLst/>
            </a:prstGeom>
            <a:noFill/>
            <a:ln>
              <a:noFill/>
            </a:ln>
          </p:spPr>
        </p:pic>
        <p:pic>
          <p:nvPicPr>
            <p:cNvPr id="185" name="Google Shape;1985;p66">
              <a:extLst>
                <a:ext uri="{FF2B5EF4-FFF2-40B4-BE49-F238E27FC236}">
                  <a16:creationId xmlns:a16="http://schemas.microsoft.com/office/drawing/2014/main" id="{FF18C24B-3195-4DEC-AFAB-7EA9F83DE817}"/>
                </a:ext>
              </a:extLst>
            </p:cNvPr>
            <p:cNvPicPr preferRelativeResize="0"/>
            <p:nvPr/>
          </p:nvPicPr>
          <p:blipFill>
            <a:blip r:embed="rId4">
              <a:alphaModFix/>
            </a:blip>
            <a:stretch>
              <a:fillRect/>
            </a:stretch>
          </p:blipFill>
          <p:spPr>
            <a:xfrm>
              <a:off x="2192755" y="410360"/>
              <a:ext cx="1178299" cy="1464305"/>
            </a:xfrm>
            <a:prstGeom prst="rect">
              <a:avLst/>
            </a:prstGeom>
            <a:noFill/>
            <a:ln>
              <a:noFill/>
            </a:ln>
          </p:spPr>
        </p:pic>
        <p:pic>
          <p:nvPicPr>
            <p:cNvPr id="186" name="Google Shape;1986;p66">
              <a:extLst>
                <a:ext uri="{FF2B5EF4-FFF2-40B4-BE49-F238E27FC236}">
                  <a16:creationId xmlns:a16="http://schemas.microsoft.com/office/drawing/2014/main" id="{7EB3C891-8146-4253-9662-22460CB1D5DF}"/>
                </a:ext>
              </a:extLst>
            </p:cNvPr>
            <p:cNvPicPr preferRelativeResize="0"/>
            <p:nvPr/>
          </p:nvPicPr>
          <p:blipFill>
            <a:blip r:embed="rId5">
              <a:alphaModFix/>
            </a:blip>
            <a:stretch>
              <a:fillRect/>
            </a:stretch>
          </p:blipFill>
          <p:spPr>
            <a:xfrm>
              <a:off x="383550" y="1689856"/>
              <a:ext cx="3029274" cy="204119"/>
            </a:xfrm>
            <a:prstGeom prst="rect">
              <a:avLst/>
            </a:prstGeom>
            <a:noFill/>
            <a:ln>
              <a:noFill/>
            </a:ln>
          </p:spPr>
        </p:pic>
        <p:pic>
          <p:nvPicPr>
            <p:cNvPr id="187" name="Google Shape;1987;p66">
              <a:extLst>
                <a:ext uri="{FF2B5EF4-FFF2-40B4-BE49-F238E27FC236}">
                  <a16:creationId xmlns:a16="http://schemas.microsoft.com/office/drawing/2014/main" id="{6137D60E-38DD-4D7D-827B-A0A7F4B7EDDC}"/>
                </a:ext>
              </a:extLst>
            </p:cNvPr>
            <p:cNvPicPr preferRelativeResize="0"/>
            <p:nvPr/>
          </p:nvPicPr>
          <p:blipFill>
            <a:blip r:embed="rId6">
              <a:alphaModFix/>
            </a:blip>
            <a:stretch>
              <a:fillRect/>
            </a:stretch>
          </p:blipFill>
          <p:spPr>
            <a:xfrm>
              <a:off x="1001104" y="-184800"/>
              <a:ext cx="1898551" cy="2014561"/>
            </a:xfrm>
            <a:prstGeom prst="rect">
              <a:avLst/>
            </a:prstGeom>
            <a:noFill/>
            <a:ln>
              <a:noFill/>
            </a:ln>
          </p:spPr>
        </p:pic>
      </p:grpSp>
    </p:spTree>
    <p:extLst>
      <p:ext uri="{BB962C8B-B14F-4D97-AF65-F5344CB8AC3E}">
        <p14:creationId xmlns:p14="http://schemas.microsoft.com/office/powerpoint/2010/main" val="1728853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wipe(down)">
                                      <p:cBhvr>
                                        <p:cTn id="12" dur="500"/>
                                        <p:tgtEl>
                                          <p:spTgt spid="18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2. Xác định các chức năng</a:t>
            </a:r>
            <a:endParaRPr sz="2400" b="1" kern="0">
              <a:solidFill>
                <a:schemeClr val="bg1"/>
              </a:solidFill>
              <a:cs typeface="Poppins" panose="020B0502040204020203" pitchFamily="2" charset="0"/>
            </a:endParaRPr>
          </a:p>
        </p:txBody>
      </p:sp>
      <p:sp>
        <p:nvSpPr>
          <p:cNvPr id="9" name="Chỗ dành sẵn cho Văn bản 6">
            <a:extLst>
              <a:ext uri="{FF2B5EF4-FFF2-40B4-BE49-F238E27FC236}">
                <a16:creationId xmlns:a16="http://schemas.microsoft.com/office/drawing/2014/main" id="{64931161-00F7-425B-A38E-38FB25F00D16}"/>
              </a:ext>
            </a:extLst>
          </p:cNvPr>
          <p:cNvSpPr>
            <a:spLocks noGrp="1"/>
          </p:cNvSpPr>
          <p:nvPr/>
        </p:nvSpPr>
        <p:spPr>
          <a:xfrm>
            <a:off x="737267" y="1796553"/>
            <a:ext cx="2740562" cy="55670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buNone/>
            </a:pPr>
            <a:r>
              <a:rPr lang="en-US" sz="2400" b="1">
                <a:latin typeface="Arial" panose="020B0604020202020204" pitchFamily="34" charset="0"/>
                <a:cs typeface="Arial" panose="020B0604020202020204" pitchFamily="34" charset="0"/>
              </a:rPr>
              <a:t>Phần người dùng</a:t>
            </a:r>
          </a:p>
        </p:txBody>
      </p:sp>
      <p:sp>
        <p:nvSpPr>
          <p:cNvPr id="95" name="Chỗ dành sẵn cho Văn bản 6">
            <a:extLst>
              <a:ext uri="{FF2B5EF4-FFF2-40B4-BE49-F238E27FC236}">
                <a16:creationId xmlns:a16="http://schemas.microsoft.com/office/drawing/2014/main" id="{7519B4AE-5F72-4021-9CC0-E7BD1656BEF1}"/>
              </a:ext>
            </a:extLst>
          </p:cNvPr>
          <p:cNvSpPr>
            <a:spLocks noGrp="1"/>
          </p:cNvSpPr>
          <p:nvPr/>
        </p:nvSpPr>
        <p:spPr>
          <a:xfrm>
            <a:off x="4894301" y="1796553"/>
            <a:ext cx="6560432" cy="442499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Đăng ký, đăng nhập</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Xem và cập nhật thông tin tài khoản</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Tìm kiếm (tin tức, đề kiểm tra, các khóa học)</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Đăng ký tư vấn</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Đăng ký khóa học</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Kiểm tra online</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Nhận xét, đánh giá</a:t>
            </a:r>
          </a:p>
        </p:txBody>
      </p:sp>
      <p:grpSp>
        <p:nvGrpSpPr>
          <p:cNvPr id="97" name="Google Shape;1983;p66">
            <a:extLst>
              <a:ext uri="{FF2B5EF4-FFF2-40B4-BE49-F238E27FC236}">
                <a16:creationId xmlns:a16="http://schemas.microsoft.com/office/drawing/2014/main" id="{9BB6CB61-9E2D-46CF-A000-201A8B012EA8}"/>
              </a:ext>
            </a:extLst>
          </p:cNvPr>
          <p:cNvGrpSpPr/>
          <p:nvPr/>
        </p:nvGrpSpPr>
        <p:grpSpPr>
          <a:xfrm flipH="1">
            <a:off x="594024" y="2731344"/>
            <a:ext cx="4046496" cy="3158115"/>
            <a:chOff x="383550" y="-184800"/>
            <a:chExt cx="3029274" cy="2078775"/>
          </a:xfrm>
        </p:grpSpPr>
        <p:pic>
          <p:nvPicPr>
            <p:cNvPr id="98" name="Google Shape;1984;p66">
              <a:extLst>
                <a:ext uri="{FF2B5EF4-FFF2-40B4-BE49-F238E27FC236}">
                  <a16:creationId xmlns:a16="http://schemas.microsoft.com/office/drawing/2014/main" id="{37113FA9-6958-420F-958A-41B4842593E0}"/>
                </a:ext>
              </a:extLst>
            </p:cNvPr>
            <p:cNvPicPr preferRelativeResize="0"/>
            <p:nvPr/>
          </p:nvPicPr>
          <p:blipFill>
            <a:blip r:embed="rId2">
              <a:alphaModFix/>
            </a:blip>
            <a:stretch>
              <a:fillRect/>
            </a:stretch>
          </p:blipFill>
          <p:spPr>
            <a:xfrm>
              <a:off x="652797" y="1226877"/>
              <a:ext cx="1122074" cy="593905"/>
            </a:xfrm>
            <a:prstGeom prst="rect">
              <a:avLst/>
            </a:prstGeom>
            <a:noFill/>
            <a:ln>
              <a:noFill/>
            </a:ln>
          </p:spPr>
        </p:pic>
        <p:pic>
          <p:nvPicPr>
            <p:cNvPr id="99" name="Google Shape;1985;p66">
              <a:extLst>
                <a:ext uri="{FF2B5EF4-FFF2-40B4-BE49-F238E27FC236}">
                  <a16:creationId xmlns:a16="http://schemas.microsoft.com/office/drawing/2014/main" id="{5B3627D2-2657-4253-B50E-B7F494293224}"/>
                </a:ext>
              </a:extLst>
            </p:cNvPr>
            <p:cNvPicPr preferRelativeResize="0"/>
            <p:nvPr/>
          </p:nvPicPr>
          <p:blipFill>
            <a:blip r:embed="rId3">
              <a:alphaModFix/>
            </a:blip>
            <a:stretch>
              <a:fillRect/>
            </a:stretch>
          </p:blipFill>
          <p:spPr>
            <a:xfrm>
              <a:off x="2192755" y="410360"/>
              <a:ext cx="1178299" cy="1464305"/>
            </a:xfrm>
            <a:prstGeom prst="rect">
              <a:avLst/>
            </a:prstGeom>
            <a:noFill/>
            <a:ln>
              <a:noFill/>
            </a:ln>
          </p:spPr>
        </p:pic>
        <p:pic>
          <p:nvPicPr>
            <p:cNvPr id="100" name="Google Shape;1986;p66">
              <a:extLst>
                <a:ext uri="{FF2B5EF4-FFF2-40B4-BE49-F238E27FC236}">
                  <a16:creationId xmlns:a16="http://schemas.microsoft.com/office/drawing/2014/main" id="{C1811186-27D4-4F41-863F-39749501B4B8}"/>
                </a:ext>
              </a:extLst>
            </p:cNvPr>
            <p:cNvPicPr preferRelativeResize="0"/>
            <p:nvPr/>
          </p:nvPicPr>
          <p:blipFill>
            <a:blip r:embed="rId4">
              <a:alphaModFix/>
            </a:blip>
            <a:stretch>
              <a:fillRect/>
            </a:stretch>
          </p:blipFill>
          <p:spPr>
            <a:xfrm>
              <a:off x="383550" y="1689856"/>
              <a:ext cx="3029274" cy="204119"/>
            </a:xfrm>
            <a:prstGeom prst="rect">
              <a:avLst/>
            </a:prstGeom>
            <a:noFill/>
            <a:ln>
              <a:noFill/>
            </a:ln>
          </p:spPr>
        </p:pic>
        <p:pic>
          <p:nvPicPr>
            <p:cNvPr id="101" name="Google Shape;1987;p66">
              <a:extLst>
                <a:ext uri="{FF2B5EF4-FFF2-40B4-BE49-F238E27FC236}">
                  <a16:creationId xmlns:a16="http://schemas.microsoft.com/office/drawing/2014/main" id="{A25824FA-624B-45B3-B995-99D27162AF60}"/>
                </a:ext>
              </a:extLst>
            </p:cNvPr>
            <p:cNvPicPr preferRelativeResize="0"/>
            <p:nvPr/>
          </p:nvPicPr>
          <p:blipFill>
            <a:blip r:embed="rId5">
              <a:alphaModFix/>
            </a:blip>
            <a:stretch>
              <a:fillRect/>
            </a:stretch>
          </p:blipFill>
          <p:spPr>
            <a:xfrm>
              <a:off x="1001104" y="-184800"/>
              <a:ext cx="1898551" cy="2014561"/>
            </a:xfrm>
            <a:prstGeom prst="rect">
              <a:avLst/>
            </a:prstGeom>
            <a:noFill/>
            <a:ln>
              <a:noFill/>
            </a:ln>
          </p:spPr>
        </p:pic>
      </p:grpSp>
    </p:spTree>
    <p:extLst>
      <p:ext uri="{BB962C8B-B14F-4D97-AF65-F5344CB8AC3E}">
        <p14:creationId xmlns:p14="http://schemas.microsoft.com/office/powerpoint/2010/main" val="3151953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animEffect transition="in" filter="barn(inVertical)">
                                      <p:cBhvr>
                                        <p:cTn id="7" dur="500"/>
                                        <p:tgtEl>
                                          <p:spTgt spid="9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95">
                                            <p:txEl>
                                              <p:pRg st="1" end="1"/>
                                            </p:txEl>
                                          </p:spTgt>
                                        </p:tgtEl>
                                        <p:attrNameLst>
                                          <p:attrName>style.visibility</p:attrName>
                                        </p:attrNameLst>
                                      </p:cBhvr>
                                      <p:to>
                                        <p:strVal val="visible"/>
                                      </p:to>
                                    </p:set>
                                    <p:animEffect transition="in" filter="barn(inVertical)">
                                      <p:cBhvr>
                                        <p:cTn id="10" dur="500"/>
                                        <p:tgtEl>
                                          <p:spTgt spid="95">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95">
                                            <p:txEl>
                                              <p:pRg st="2" end="2"/>
                                            </p:txEl>
                                          </p:spTgt>
                                        </p:tgtEl>
                                        <p:attrNameLst>
                                          <p:attrName>style.visibility</p:attrName>
                                        </p:attrNameLst>
                                      </p:cBhvr>
                                      <p:to>
                                        <p:strVal val="visible"/>
                                      </p:to>
                                    </p:set>
                                    <p:animEffect transition="in" filter="barn(inVertical)">
                                      <p:cBhvr>
                                        <p:cTn id="13" dur="500"/>
                                        <p:tgtEl>
                                          <p:spTgt spid="95">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95">
                                            <p:txEl>
                                              <p:pRg st="3" end="3"/>
                                            </p:txEl>
                                          </p:spTgt>
                                        </p:tgtEl>
                                        <p:attrNameLst>
                                          <p:attrName>style.visibility</p:attrName>
                                        </p:attrNameLst>
                                      </p:cBhvr>
                                      <p:to>
                                        <p:strVal val="visible"/>
                                      </p:to>
                                    </p:set>
                                    <p:animEffect transition="in" filter="barn(inVertical)">
                                      <p:cBhvr>
                                        <p:cTn id="16" dur="500"/>
                                        <p:tgtEl>
                                          <p:spTgt spid="95">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95">
                                            <p:txEl>
                                              <p:pRg st="4" end="4"/>
                                            </p:txEl>
                                          </p:spTgt>
                                        </p:tgtEl>
                                        <p:attrNameLst>
                                          <p:attrName>style.visibility</p:attrName>
                                        </p:attrNameLst>
                                      </p:cBhvr>
                                      <p:to>
                                        <p:strVal val="visible"/>
                                      </p:to>
                                    </p:set>
                                    <p:animEffect transition="in" filter="barn(inVertical)">
                                      <p:cBhvr>
                                        <p:cTn id="19" dur="500"/>
                                        <p:tgtEl>
                                          <p:spTgt spid="95">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95">
                                            <p:txEl>
                                              <p:pRg st="5" end="5"/>
                                            </p:txEl>
                                          </p:spTgt>
                                        </p:tgtEl>
                                        <p:attrNameLst>
                                          <p:attrName>style.visibility</p:attrName>
                                        </p:attrNameLst>
                                      </p:cBhvr>
                                      <p:to>
                                        <p:strVal val="visible"/>
                                      </p:to>
                                    </p:set>
                                    <p:animEffect transition="in" filter="barn(inVertical)">
                                      <p:cBhvr>
                                        <p:cTn id="22" dur="500"/>
                                        <p:tgtEl>
                                          <p:spTgt spid="95">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95">
                                            <p:txEl>
                                              <p:pRg st="6" end="6"/>
                                            </p:txEl>
                                          </p:spTgt>
                                        </p:tgtEl>
                                        <p:attrNameLst>
                                          <p:attrName>style.visibility</p:attrName>
                                        </p:attrNameLst>
                                      </p:cBhvr>
                                      <p:to>
                                        <p:strVal val="visible"/>
                                      </p:to>
                                    </p:set>
                                    <p:animEffect transition="in" filter="barn(inVertical)">
                                      <p:cBhvr>
                                        <p:cTn id="25" dur="500"/>
                                        <p:tgtEl>
                                          <p:spTgt spid="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2. Xác định các chức năng</a:t>
            </a:r>
            <a:endParaRPr sz="2400" b="1" kern="0">
              <a:solidFill>
                <a:schemeClr val="bg1"/>
              </a:solidFill>
              <a:cs typeface="Poppins" panose="020B0502040204020203" pitchFamily="2" charset="0"/>
            </a:endParaRPr>
          </a:p>
        </p:txBody>
      </p:sp>
      <p:sp>
        <p:nvSpPr>
          <p:cNvPr id="9" name="Chỗ dành sẵn cho Văn bản 6">
            <a:extLst>
              <a:ext uri="{FF2B5EF4-FFF2-40B4-BE49-F238E27FC236}">
                <a16:creationId xmlns:a16="http://schemas.microsoft.com/office/drawing/2014/main" id="{64931161-00F7-425B-A38E-38FB25F00D16}"/>
              </a:ext>
            </a:extLst>
          </p:cNvPr>
          <p:cNvSpPr>
            <a:spLocks noGrp="1"/>
          </p:cNvSpPr>
          <p:nvPr/>
        </p:nvSpPr>
        <p:spPr>
          <a:xfrm>
            <a:off x="737266" y="1796553"/>
            <a:ext cx="3543593" cy="55670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buNone/>
            </a:pPr>
            <a:r>
              <a:rPr lang="en-US" sz="2400" b="1">
                <a:latin typeface="Arial" panose="020B0604020202020204" pitchFamily="34" charset="0"/>
                <a:cs typeface="Arial" panose="020B0604020202020204" pitchFamily="34" charset="0"/>
              </a:rPr>
              <a:t>Phần người quản trị</a:t>
            </a:r>
          </a:p>
        </p:txBody>
      </p:sp>
      <p:sp>
        <p:nvSpPr>
          <p:cNvPr id="95" name="Chỗ dành sẵn cho Văn bản 6">
            <a:extLst>
              <a:ext uri="{FF2B5EF4-FFF2-40B4-BE49-F238E27FC236}">
                <a16:creationId xmlns:a16="http://schemas.microsoft.com/office/drawing/2014/main" id="{7519B4AE-5F72-4021-9CC0-E7BD1656BEF1}"/>
              </a:ext>
            </a:extLst>
          </p:cNvPr>
          <p:cNvSpPr>
            <a:spLocks noGrp="1"/>
          </p:cNvSpPr>
          <p:nvPr/>
        </p:nvSpPr>
        <p:spPr>
          <a:xfrm>
            <a:off x="4883623" y="1554702"/>
            <a:ext cx="6560432" cy="492833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Quản lý nội dung trang chủ</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Quản lý danh mục</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Quản lý tin tức</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Quản lý bài kiểm tra</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Quản lý khóa học</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Quản lý tài khoản</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Quản lý yêu cầu tư vấn</a:t>
            </a:r>
          </a:p>
          <a:p>
            <a:pPr>
              <a:lnSpc>
                <a:spcPct val="150000"/>
              </a:lnSpc>
              <a:buFont typeface="Wingdings" panose="05000000000000000000" pitchFamily="2" charset="2"/>
              <a:buChar char="§"/>
            </a:pPr>
            <a:r>
              <a:rPr lang="en-US" sz="2400">
                <a:latin typeface="Arial" panose="020B0604020202020204" pitchFamily="34" charset="0"/>
                <a:cs typeface="Arial" panose="020B0604020202020204" pitchFamily="34" charset="0"/>
              </a:rPr>
              <a:t>Báo cáo thống kê</a:t>
            </a:r>
          </a:p>
        </p:txBody>
      </p:sp>
      <p:grpSp>
        <p:nvGrpSpPr>
          <p:cNvPr id="11" name="Google Shape;2044;p33">
            <a:extLst>
              <a:ext uri="{FF2B5EF4-FFF2-40B4-BE49-F238E27FC236}">
                <a16:creationId xmlns:a16="http://schemas.microsoft.com/office/drawing/2014/main" id="{0E8F2579-37AE-4353-947E-24D6B99AB47D}"/>
              </a:ext>
            </a:extLst>
          </p:cNvPr>
          <p:cNvGrpSpPr/>
          <p:nvPr/>
        </p:nvGrpSpPr>
        <p:grpSpPr>
          <a:xfrm>
            <a:off x="1184263" y="2654921"/>
            <a:ext cx="2649598" cy="3699640"/>
            <a:chOff x="6492887" y="4126007"/>
            <a:chExt cx="271993" cy="422295"/>
          </a:xfrm>
        </p:grpSpPr>
        <p:sp>
          <p:nvSpPr>
            <p:cNvPr id="12" name="Google Shape;2045;p33">
              <a:extLst>
                <a:ext uri="{FF2B5EF4-FFF2-40B4-BE49-F238E27FC236}">
                  <a16:creationId xmlns:a16="http://schemas.microsoft.com/office/drawing/2014/main" id="{7AD4FD90-9247-4771-A2C9-C5718B4D7A7B}"/>
                </a:ext>
              </a:extLst>
            </p:cNvPr>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046;p33">
              <a:extLst>
                <a:ext uri="{FF2B5EF4-FFF2-40B4-BE49-F238E27FC236}">
                  <a16:creationId xmlns:a16="http://schemas.microsoft.com/office/drawing/2014/main" id="{8BC587BE-D1FF-4E9E-92F1-0C0783B3A034}"/>
                </a:ext>
              </a:extLst>
            </p:cNvPr>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047;p33">
              <a:extLst>
                <a:ext uri="{FF2B5EF4-FFF2-40B4-BE49-F238E27FC236}">
                  <a16:creationId xmlns:a16="http://schemas.microsoft.com/office/drawing/2014/main" id="{EC8396A9-9091-4CB4-B2DE-DD43B1175784}"/>
                </a:ext>
              </a:extLst>
            </p:cNvPr>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048;p33">
              <a:extLst>
                <a:ext uri="{FF2B5EF4-FFF2-40B4-BE49-F238E27FC236}">
                  <a16:creationId xmlns:a16="http://schemas.microsoft.com/office/drawing/2014/main" id="{189E36FE-D822-4A78-B9D8-784212C1C118}"/>
                </a:ext>
              </a:extLst>
            </p:cNvPr>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049;p33">
              <a:extLst>
                <a:ext uri="{FF2B5EF4-FFF2-40B4-BE49-F238E27FC236}">
                  <a16:creationId xmlns:a16="http://schemas.microsoft.com/office/drawing/2014/main" id="{366B7BCF-57B3-42E6-BE14-8554DB10414A}"/>
                </a:ext>
              </a:extLst>
            </p:cNvPr>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050;p33">
              <a:extLst>
                <a:ext uri="{FF2B5EF4-FFF2-40B4-BE49-F238E27FC236}">
                  <a16:creationId xmlns:a16="http://schemas.microsoft.com/office/drawing/2014/main" id="{5E6225ED-CAD5-4B35-A0BC-408B90D715A9}"/>
                </a:ext>
              </a:extLst>
            </p:cNvPr>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051;p33">
              <a:extLst>
                <a:ext uri="{FF2B5EF4-FFF2-40B4-BE49-F238E27FC236}">
                  <a16:creationId xmlns:a16="http://schemas.microsoft.com/office/drawing/2014/main" id="{AA884EBD-6EA6-4890-97D0-3177D8D67528}"/>
                </a:ext>
              </a:extLst>
            </p:cNvPr>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052;p33">
              <a:extLst>
                <a:ext uri="{FF2B5EF4-FFF2-40B4-BE49-F238E27FC236}">
                  <a16:creationId xmlns:a16="http://schemas.microsoft.com/office/drawing/2014/main" id="{87E6DD22-1918-4587-91C2-272516E2FB49}"/>
                </a:ext>
              </a:extLst>
            </p:cNvPr>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53;p33">
              <a:extLst>
                <a:ext uri="{FF2B5EF4-FFF2-40B4-BE49-F238E27FC236}">
                  <a16:creationId xmlns:a16="http://schemas.microsoft.com/office/drawing/2014/main" id="{F0CEADF8-F308-452D-9F3B-F9324D13273C}"/>
                </a:ext>
              </a:extLst>
            </p:cNvPr>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054;p33">
              <a:extLst>
                <a:ext uri="{FF2B5EF4-FFF2-40B4-BE49-F238E27FC236}">
                  <a16:creationId xmlns:a16="http://schemas.microsoft.com/office/drawing/2014/main" id="{885CFEBC-E8B7-4139-A9A4-51885B2B9F13}"/>
                </a:ext>
              </a:extLst>
            </p:cNvPr>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055;p33">
              <a:extLst>
                <a:ext uri="{FF2B5EF4-FFF2-40B4-BE49-F238E27FC236}">
                  <a16:creationId xmlns:a16="http://schemas.microsoft.com/office/drawing/2014/main" id="{AC7A7D58-FB2D-40BF-AD95-83823568D7E0}"/>
                </a:ext>
              </a:extLst>
            </p:cNvPr>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056;p33">
              <a:extLst>
                <a:ext uri="{FF2B5EF4-FFF2-40B4-BE49-F238E27FC236}">
                  <a16:creationId xmlns:a16="http://schemas.microsoft.com/office/drawing/2014/main" id="{863B885A-D8F5-4345-98FE-36CA28D7FF63}"/>
                </a:ext>
              </a:extLst>
            </p:cNvPr>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057;p33">
              <a:extLst>
                <a:ext uri="{FF2B5EF4-FFF2-40B4-BE49-F238E27FC236}">
                  <a16:creationId xmlns:a16="http://schemas.microsoft.com/office/drawing/2014/main" id="{D195424B-553C-461A-8C40-26C199F50C39}"/>
                </a:ext>
              </a:extLst>
            </p:cNvPr>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058;p33">
              <a:extLst>
                <a:ext uri="{FF2B5EF4-FFF2-40B4-BE49-F238E27FC236}">
                  <a16:creationId xmlns:a16="http://schemas.microsoft.com/office/drawing/2014/main" id="{974B6A2E-167D-4B34-9612-B4C73C5BF3D5}"/>
                </a:ext>
              </a:extLst>
            </p:cNvPr>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059;p33">
              <a:extLst>
                <a:ext uri="{FF2B5EF4-FFF2-40B4-BE49-F238E27FC236}">
                  <a16:creationId xmlns:a16="http://schemas.microsoft.com/office/drawing/2014/main" id="{9A36C4E8-40EB-4C65-9A39-B9CD141F6DBB}"/>
                </a:ext>
              </a:extLst>
            </p:cNvPr>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060;p33">
              <a:extLst>
                <a:ext uri="{FF2B5EF4-FFF2-40B4-BE49-F238E27FC236}">
                  <a16:creationId xmlns:a16="http://schemas.microsoft.com/office/drawing/2014/main" id="{B8A82E9D-8557-4915-9692-503CC603F5ED}"/>
                </a:ext>
              </a:extLst>
            </p:cNvPr>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061;p33">
              <a:extLst>
                <a:ext uri="{FF2B5EF4-FFF2-40B4-BE49-F238E27FC236}">
                  <a16:creationId xmlns:a16="http://schemas.microsoft.com/office/drawing/2014/main" id="{F1FCE2E7-0B2E-4011-8778-AF974768AD8C}"/>
                </a:ext>
              </a:extLst>
            </p:cNvPr>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062;p33">
              <a:extLst>
                <a:ext uri="{FF2B5EF4-FFF2-40B4-BE49-F238E27FC236}">
                  <a16:creationId xmlns:a16="http://schemas.microsoft.com/office/drawing/2014/main" id="{4237E001-2DBB-4B1B-9E19-2486DE0D392B}"/>
                </a:ext>
              </a:extLst>
            </p:cNvPr>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063;p33">
              <a:extLst>
                <a:ext uri="{FF2B5EF4-FFF2-40B4-BE49-F238E27FC236}">
                  <a16:creationId xmlns:a16="http://schemas.microsoft.com/office/drawing/2014/main" id="{B90BF85F-CEBE-42A0-8208-FF1A32675C03}"/>
                </a:ext>
              </a:extLst>
            </p:cNvPr>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064;p33">
              <a:extLst>
                <a:ext uri="{FF2B5EF4-FFF2-40B4-BE49-F238E27FC236}">
                  <a16:creationId xmlns:a16="http://schemas.microsoft.com/office/drawing/2014/main" id="{4E389A54-BD32-4EB6-9781-5697D8F29F89}"/>
                </a:ext>
              </a:extLst>
            </p:cNvPr>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065;p33">
              <a:extLst>
                <a:ext uri="{FF2B5EF4-FFF2-40B4-BE49-F238E27FC236}">
                  <a16:creationId xmlns:a16="http://schemas.microsoft.com/office/drawing/2014/main" id="{5F1182A9-F162-4DCD-BEDE-3014510DA995}"/>
                </a:ext>
              </a:extLst>
            </p:cNvPr>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 name="Google Shape;2066;p33">
              <a:extLst>
                <a:ext uri="{FF2B5EF4-FFF2-40B4-BE49-F238E27FC236}">
                  <a16:creationId xmlns:a16="http://schemas.microsoft.com/office/drawing/2014/main" id="{3C84418F-8570-4479-B4A9-98E460DC0C60}"/>
                </a:ext>
              </a:extLst>
            </p:cNvPr>
            <p:cNvGrpSpPr/>
            <p:nvPr/>
          </p:nvGrpSpPr>
          <p:grpSpPr>
            <a:xfrm>
              <a:off x="6551528" y="4270933"/>
              <a:ext cx="147953" cy="112134"/>
              <a:chOff x="6621095" y="1452181"/>
              <a:chExt cx="330894" cy="250785"/>
            </a:xfrm>
          </p:grpSpPr>
          <p:sp>
            <p:nvSpPr>
              <p:cNvPr id="34" name="Google Shape;2067;p33">
                <a:extLst>
                  <a:ext uri="{FF2B5EF4-FFF2-40B4-BE49-F238E27FC236}">
                    <a16:creationId xmlns:a16="http://schemas.microsoft.com/office/drawing/2014/main" id="{D4A85E7D-1976-4C88-A20B-FF75DC2BFF1D}"/>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068;p33">
                <a:extLst>
                  <a:ext uri="{FF2B5EF4-FFF2-40B4-BE49-F238E27FC236}">
                    <a16:creationId xmlns:a16="http://schemas.microsoft.com/office/drawing/2014/main" id="{DAD6BFE6-D8FB-40F5-8728-6CC4AF05E7B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069;p33">
                <a:extLst>
                  <a:ext uri="{FF2B5EF4-FFF2-40B4-BE49-F238E27FC236}">
                    <a16:creationId xmlns:a16="http://schemas.microsoft.com/office/drawing/2014/main" id="{1A52705A-07F1-4FF0-9B72-F9BF43F1EAB6}"/>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070;p33">
                <a:extLst>
                  <a:ext uri="{FF2B5EF4-FFF2-40B4-BE49-F238E27FC236}">
                    <a16:creationId xmlns:a16="http://schemas.microsoft.com/office/drawing/2014/main" id="{94721A09-1FB2-4939-A4FA-5D7F38E28885}"/>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071;p33">
                <a:extLst>
                  <a:ext uri="{FF2B5EF4-FFF2-40B4-BE49-F238E27FC236}">
                    <a16:creationId xmlns:a16="http://schemas.microsoft.com/office/drawing/2014/main" id="{23D4895E-DDA6-4926-B0C1-1CE5C54AF4C2}"/>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80029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barn(inVertical)">
                                      <p:cBhvr>
                                        <p:cTn id="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2" name="Google Shape;262;p40"/>
          <p:cNvCxnSpPr/>
          <p:nvPr/>
        </p:nvCxnSpPr>
        <p:spPr>
          <a:xfrm>
            <a:off x="950967" y="1896864"/>
            <a:ext cx="8600800" cy="0"/>
          </a:xfrm>
          <a:prstGeom prst="straightConnector1">
            <a:avLst/>
          </a:prstGeom>
          <a:noFill/>
          <a:ln w="76200" cap="flat" cmpd="sng">
            <a:solidFill>
              <a:schemeClr val="lt1"/>
            </a:solidFill>
            <a:prstDash val="solid"/>
            <a:round/>
            <a:headEnd type="none" w="med" len="med"/>
            <a:tailEnd type="none" w="med" len="med"/>
          </a:ln>
        </p:spPr>
      </p:cxnSp>
      <p:sp>
        <p:nvSpPr>
          <p:cNvPr id="263" name="Google Shape;263;p40"/>
          <p:cNvSpPr txBox="1">
            <a:spLocks noGrp="1"/>
          </p:cNvSpPr>
          <p:nvPr>
            <p:ph type="title"/>
          </p:nvPr>
        </p:nvSpPr>
        <p:spPr>
          <a:xfrm>
            <a:off x="950967" y="2088547"/>
            <a:ext cx="9187600" cy="1097200"/>
          </a:xfrm>
          <a:prstGeom prst="rect">
            <a:avLst/>
          </a:prstGeom>
        </p:spPr>
        <p:txBody>
          <a:bodyPr spcFirstLastPara="1" wrap="square" lIns="121900" tIns="121900" rIns="121900" bIns="121900" anchor="ctr" anchorCtr="0">
            <a:noAutofit/>
          </a:bodyPr>
          <a:lstStyle/>
          <a:p>
            <a:r>
              <a:rPr lang="en">
                <a:latin typeface="Calibri" panose="020F0502020204030204" pitchFamily="34" charset="0"/>
                <a:cs typeface="Calibri" panose="020F0502020204030204" pitchFamily="34" charset="0"/>
              </a:rPr>
              <a:t>Sơ Đồ Use Case</a:t>
            </a:r>
            <a:endParaRPr>
              <a:latin typeface="Calibri" panose="020F0502020204030204" pitchFamily="34" charset="0"/>
              <a:cs typeface="Calibri" panose="020F0502020204030204" pitchFamily="34" charset="0"/>
            </a:endParaRPr>
          </a:p>
        </p:txBody>
      </p:sp>
      <p:cxnSp>
        <p:nvCxnSpPr>
          <p:cNvPr id="265" name="Google Shape;265;p40"/>
          <p:cNvCxnSpPr/>
          <p:nvPr/>
        </p:nvCxnSpPr>
        <p:spPr>
          <a:xfrm>
            <a:off x="950967" y="3389801"/>
            <a:ext cx="8600800" cy="0"/>
          </a:xfrm>
          <a:prstGeom prst="straightConnector1">
            <a:avLst/>
          </a:prstGeom>
          <a:noFill/>
          <a:ln w="76200" cap="flat" cmpd="sng">
            <a:solidFill>
              <a:schemeClr val="lt1"/>
            </a:solidFill>
            <a:prstDash val="solid"/>
            <a:round/>
            <a:headEnd type="none" w="med" len="med"/>
            <a:tailEnd type="none" w="med" len="med"/>
          </a:ln>
        </p:spPr>
      </p:cxn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1. Chức năng đăng nhập – đăng ký</a:t>
            </a:r>
            <a:endParaRPr sz="2400" b="1" kern="0">
              <a:solidFill>
                <a:schemeClr val="bg1"/>
              </a:solidFill>
              <a:cs typeface="Poppins" panose="020B0502040204020203" pitchFamily="2" charset="0"/>
            </a:endParaRPr>
          </a:p>
        </p:txBody>
      </p:sp>
      <p:pic>
        <p:nvPicPr>
          <p:cNvPr id="39" name="Hình ảnh 38">
            <a:extLst>
              <a:ext uri="{FF2B5EF4-FFF2-40B4-BE49-F238E27FC236}">
                <a16:creationId xmlns:a16="http://schemas.microsoft.com/office/drawing/2014/main" id="{721218C0-34BD-4CA6-A305-FFCE73A92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747" y="1864263"/>
            <a:ext cx="7636083" cy="4307081"/>
          </a:xfrm>
          <a:prstGeom prst="rect">
            <a:avLst/>
          </a:prstGeom>
        </p:spPr>
      </p:pic>
    </p:spTree>
    <p:extLst>
      <p:ext uri="{BB962C8B-B14F-4D97-AF65-F5344CB8AC3E}">
        <p14:creationId xmlns:p14="http://schemas.microsoft.com/office/powerpoint/2010/main" val="2943155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inVertical)">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p:nvPr/>
        </p:nvSpPr>
        <p:spPr>
          <a:xfrm>
            <a:off x="-100" y="619052"/>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chemeClr val="dk2"/>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endParaRPr sz="2400"/>
          </a:p>
        </p:txBody>
      </p:sp>
      <p:sp>
        <p:nvSpPr>
          <p:cNvPr id="326" name="Google Shape;326;p45"/>
          <p:cNvSpPr txBox="1">
            <a:spLocks noGrp="1"/>
          </p:cNvSpPr>
          <p:nvPr>
            <p:ph type="title"/>
          </p:nvPr>
        </p:nvSpPr>
        <p:spPr>
          <a:xfrm>
            <a:off x="960000" y="719333"/>
            <a:ext cx="10272000" cy="609600"/>
          </a:xfrm>
          <a:prstGeom prst="rect">
            <a:avLst/>
          </a:prstGeom>
        </p:spPr>
        <p:txBody>
          <a:bodyPr spcFirstLastPara="1" wrap="square" lIns="121900" tIns="121900" rIns="121900" bIns="121900" anchor="ctr" anchorCtr="0">
            <a:noAutofit/>
          </a:bodyPr>
          <a:lstStyle/>
          <a:p>
            <a:r>
              <a:rPr lang="en" sz="3600">
                <a:solidFill>
                  <a:schemeClr val="lt1"/>
                </a:solidFill>
                <a:latin typeface="Calibri" panose="020F0502020204030204" pitchFamily="34" charset="0"/>
                <a:cs typeface="Calibri" panose="020F0502020204030204" pitchFamily="34" charset="0"/>
              </a:rPr>
              <a:t>Các thành viên nhóm:</a:t>
            </a:r>
            <a:endParaRPr sz="3600">
              <a:solidFill>
                <a:schemeClr val="lt1"/>
              </a:solidFill>
              <a:latin typeface="Calibri" panose="020F0502020204030204" pitchFamily="34" charset="0"/>
              <a:cs typeface="Calibri" panose="020F0502020204030204" pitchFamily="34" charset="0"/>
            </a:endParaRPr>
          </a:p>
        </p:txBody>
      </p:sp>
      <p:sp>
        <p:nvSpPr>
          <p:cNvPr id="327" name="Google Shape;327;p45"/>
          <p:cNvSpPr txBox="1">
            <a:spLocks noGrp="1"/>
          </p:cNvSpPr>
          <p:nvPr>
            <p:ph type="subTitle" idx="1"/>
          </p:nvPr>
        </p:nvSpPr>
        <p:spPr>
          <a:xfrm>
            <a:off x="1013197" y="5764298"/>
            <a:ext cx="3335600" cy="487600"/>
          </a:xfrm>
          <a:prstGeom prst="rect">
            <a:avLst/>
          </a:prstGeom>
        </p:spPr>
        <p:txBody>
          <a:bodyPr spcFirstLastPara="1" wrap="square" lIns="121900" tIns="121900" rIns="121900" bIns="121900" anchor="ctr" anchorCtr="0">
            <a:noAutofit/>
          </a:bodyPr>
          <a:lstStyle/>
          <a:p>
            <a:pPr marL="0" indent="0"/>
            <a:r>
              <a:rPr lang="en-US" sz="2400" b="0">
                <a:solidFill>
                  <a:schemeClr val="bg2">
                    <a:lumMod val="75000"/>
                  </a:schemeClr>
                </a:solidFill>
                <a:latin typeface="Calibri" panose="020F0502020204030204" pitchFamily="34" charset="0"/>
                <a:cs typeface="Calibri" panose="020F0502020204030204" pitchFamily="34" charset="0"/>
              </a:rPr>
              <a:t>Đặng Thị Ngọc Anh</a:t>
            </a:r>
          </a:p>
          <a:p>
            <a:pPr marL="0" indent="0"/>
            <a:r>
              <a:rPr lang="en-US" sz="2400" b="0">
                <a:solidFill>
                  <a:schemeClr val="bg2">
                    <a:lumMod val="75000"/>
                  </a:schemeClr>
                </a:solidFill>
                <a:latin typeface="Calibri" panose="020F0502020204030204" pitchFamily="34" charset="0"/>
                <a:cs typeface="Calibri" panose="020F0502020204030204" pitchFamily="34" charset="0"/>
              </a:rPr>
              <a:t>191213566</a:t>
            </a:r>
            <a:endParaRPr sz="2400" b="0">
              <a:solidFill>
                <a:schemeClr val="bg2">
                  <a:lumMod val="75000"/>
                </a:schemeClr>
              </a:solidFill>
              <a:latin typeface="Calibri" panose="020F0502020204030204" pitchFamily="34" charset="0"/>
              <a:cs typeface="Calibri" panose="020F0502020204030204" pitchFamily="34" charset="0"/>
            </a:endParaRPr>
          </a:p>
        </p:txBody>
      </p:sp>
      <p:sp>
        <p:nvSpPr>
          <p:cNvPr id="329" name="Google Shape;329;p45"/>
          <p:cNvSpPr txBox="1">
            <a:spLocks noGrp="1"/>
          </p:cNvSpPr>
          <p:nvPr>
            <p:ph type="subTitle" idx="3"/>
          </p:nvPr>
        </p:nvSpPr>
        <p:spPr>
          <a:xfrm>
            <a:off x="4090931" y="5764298"/>
            <a:ext cx="4010135" cy="487600"/>
          </a:xfrm>
          <a:prstGeom prst="rect">
            <a:avLst/>
          </a:prstGeom>
        </p:spPr>
        <p:txBody>
          <a:bodyPr spcFirstLastPara="1" wrap="square" lIns="121900" tIns="121900" rIns="121900" bIns="121900" anchor="ctr" anchorCtr="0">
            <a:noAutofit/>
          </a:bodyPr>
          <a:lstStyle/>
          <a:p>
            <a:pPr marL="0" indent="0"/>
            <a:r>
              <a:rPr lang="en" sz="2400" b="0">
                <a:solidFill>
                  <a:schemeClr val="bg2">
                    <a:lumMod val="75000"/>
                  </a:schemeClr>
                </a:solidFill>
                <a:latin typeface="Calibri" panose="020F0502020204030204" pitchFamily="34" charset="0"/>
                <a:cs typeface="Calibri" panose="020F0502020204030204" pitchFamily="34" charset="0"/>
              </a:rPr>
              <a:t>Nguyễn Thị Phương Anh</a:t>
            </a:r>
          </a:p>
          <a:p>
            <a:pPr marL="0" indent="0"/>
            <a:r>
              <a:rPr lang="en" sz="2400" b="0">
                <a:solidFill>
                  <a:schemeClr val="bg2">
                    <a:lumMod val="75000"/>
                  </a:schemeClr>
                </a:solidFill>
                <a:latin typeface="Calibri" panose="020F0502020204030204" pitchFamily="34" charset="0"/>
                <a:cs typeface="Calibri" panose="020F0502020204030204" pitchFamily="34" charset="0"/>
              </a:rPr>
              <a:t>191210066</a:t>
            </a:r>
            <a:endParaRPr sz="2400" b="0">
              <a:solidFill>
                <a:schemeClr val="bg2">
                  <a:lumMod val="75000"/>
                </a:schemeClr>
              </a:solidFill>
              <a:latin typeface="Calibri" panose="020F0502020204030204" pitchFamily="34" charset="0"/>
              <a:cs typeface="Calibri" panose="020F0502020204030204" pitchFamily="34" charset="0"/>
            </a:endParaRPr>
          </a:p>
        </p:txBody>
      </p:sp>
      <p:sp>
        <p:nvSpPr>
          <p:cNvPr id="331" name="Google Shape;331;p45"/>
          <p:cNvSpPr txBox="1">
            <a:spLocks noGrp="1"/>
          </p:cNvSpPr>
          <p:nvPr>
            <p:ph type="subTitle" idx="5"/>
          </p:nvPr>
        </p:nvSpPr>
        <p:spPr>
          <a:xfrm>
            <a:off x="7843204" y="5764298"/>
            <a:ext cx="3335600" cy="487600"/>
          </a:xfrm>
          <a:prstGeom prst="rect">
            <a:avLst/>
          </a:prstGeom>
        </p:spPr>
        <p:txBody>
          <a:bodyPr spcFirstLastPara="1" wrap="square" lIns="121900" tIns="121900" rIns="121900" bIns="121900" anchor="ctr" anchorCtr="0">
            <a:noAutofit/>
          </a:bodyPr>
          <a:lstStyle/>
          <a:p>
            <a:pPr marL="0" indent="0"/>
            <a:r>
              <a:rPr lang="en" sz="2400" b="0">
                <a:solidFill>
                  <a:schemeClr val="bg2">
                    <a:lumMod val="75000"/>
                  </a:schemeClr>
                </a:solidFill>
                <a:latin typeface="Calibri" panose="020F0502020204030204" pitchFamily="34" charset="0"/>
                <a:cs typeface="Calibri" panose="020F0502020204030204" pitchFamily="34" charset="0"/>
              </a:rPr>
              <a:t>Vũ Huy Hà</a:t>
            </a:r>
          </a:p>
          <a:p>
            <a:pPr marL="0" indent="0"/>
            <a:r>
              <a:rPr lang="en" sz="2400" b="0">
                <a:solidFill>
                  <a:schemeClr val="bg2">
                    <a:lumMod val="75000"/>
                  </a:schemeClr>
                </a:solidFill>
                <a:latin typeface="Calibri" panose="020F0502020204030204" pitchFamily="34" charset="0"/>
                <a:cs typeface="Calibri" panose="020F0502020204030204" pitchFamily="34" charset="0"/>
              </a:rPr>
              <a:t>191202217</a:t>
            </a:r>
            <a:endParaRPr sz="2400" b="0">
              <a:solidFill>
                <a:schemeClr val="bg2">
                  <a:lumMod val="75000"/>
                </a:schemeClr>
              </a:solidFill>
              <a:latin typeface="Calibri" panose="020F0502020204030204" pitchFamily="34" charset="0"/>
              <a:cs typeface="Calibri" panose="020F0502020204030204" pitchFamily="34" charset="0"/>
            </a:endParaRPr>
          </a:p>
        </p:txBody>
      </p:sp>
      <p:pic>
        <p:nvPicPr>
          <p:cNvPr id="11" name="Hình ảnh 10" descr="Ảnh có chứa cây, người, ngoài trời&#10;&#10;Mô tả được tạo tự động">
            <a:extLst>
              <a:ext uri="{FF2B5EF4-FFF2-40B4-BE49-F238E27FC236}">
                <a16:creationId xmlns:a16="http://schemas.microsoft.com/office/drawing/2014/main" id="{6714BF7F-C0C9-44E3-AC9A-C6304ECD3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173" y="2150388"/>
            <a:ext cx="3179635" cy="3179635"/>
          </a:xfrm>
          <a:prstGeom prst="rect">
            <a:avLst/>
          </a:prstGeom>
        </p:spPr>
      </p:pic>
      <p:pic>
        <p:nvPicPr>
          <p:cNvPr id="13" name="Hình ảnh 12" descr="Ảnh có chứa cây, người, ngoài trời, tạo dáng&#10;&#10;Mô tả được tạo tự động">
            <a:extLst>
              <a:ext uri="{FF2B5EF4-FFF2-40B4-BE49-F238E27FC236}">
                <a16:creationId xmlns:a16="http://schemas.microsoft.com/office/drawing/2014/main" id="{C0DACA12-8F4C-4371-9747-CFB66528C3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1186" y="2150388"/>
            <a:ext cx="3179635" cy="3179635"/>
          </a:xfrm>
          <a:prstGeom prst="rect">
            <a:avLst/>
          </a:prstGeom>
        </p:spPr>
      </p:pic>
      <p:pic>
        <p:nvPicPr>
          <p:cNvPr id="15" name="Hình ảnh 14" descr="Ảnh có chứa người, quần áo&#10;&#10;Mô tả được tạo tự động">
            <a:extLst>
              <a:ext uri="{FF2B5EF4-FFF2-40B4-BE49-F238E27FC236}">
                <a16:creationId xmlns:a16="http://schemas.microsoft.com/office/drawing/2014/main" id="{5B0682EF-9279-4616-B447-092C2B0F1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145" y="2150388"/>
            <a:ext cx="3181705" cy="3179635"/>
          </a:xfrm>
          <a:prstGeom prst="rect">
            <a:avLst/>
          </a:prstGeom>
        </p:spPr>
      </p:pic>
    </p:spTree>
    <p:extLst>
      <p:ext uri="{BB962C8B-B14F-4D97-AF65-F5344CB8AC3E}">
        <p14:creationId xmlns:p14="http://schemas.microsoft.com/office/powerpoint/2010/main" val="271063620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2. Chức năng xem và cập nhật thông tin cá nhân</a:t>
            </a:r>
            <a:endParaRPr sz="2400" b="1" kern="0">
              <a:solidFill>
                <a:schemeClr val="bg1"/>
              </a:solidFill>
              <a:cs typeface="Poppins" panose="020B0502040204020203" pitchFamily="2" charset="0"/>
            </a:endParaRPr>
          </a:p>
        </p:txBody>
      </p:sp>
      <p:pic>
        <p:nvPicPr>
          <p:cNvPr id="6" name="Hình ảnh 5">
            <a:extLst>
              <a:ext uri="{FF2B5EF4-FFF2-40B4-BE49-F238E27FC236}">
                <a16:creationId xmlns:a16="http://schemas.microsoft.com/office/drawing/2014/main" id="{B118518C-A3E7-4C6A-AA70-BC9B639BF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441" y="1860364"/>
            <a:ext cx="8216689" cy="4314880"/>
          </a:xfrm>
          <a:prstGeom prst="rect">
            <a:avLst/>
          </a:prstGeom>
        </p:spPr>
      </p:pic>
    </p:spTree>
    <p:extLst>
      <p:ext uri="{BB962C8B-B14F-4D97-AF65-F5344CB8AC3E}">
        <p14:creationId xmlns:p14="http://schemas.microsoft.com/office/powerpoint/2010/main" val="3306263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3. Chức năng kiểm tra online</a:t>
            </a:r>
            <a:endParaRPr sz="2400" b="1" kern="0">
              <a:solidFill>
                <a:schemeClr val="bg1"/>
              </a:solidFill>
              <a:cs typeface="Poppins" panose="020B0502040204020203" pitchFamily="2" charset="0"/>
            </a:endParaRPr>
          </a:p>
        </p:txBody>
      </p:sp>
      <p:pic>
        <p:nvPicPr>
          <p:cNvPr id="7" name="Hình ảnh 6">
            <a:extLst>
              <a:ext uri="{FF2B5EF4-FFF2-40B4-BE49-F238E27FC236}">
                <a16:creationId xmlns:a16="http://schemas.microsoft.com/office/drawing/2014/main" id="{A2B5F5D8-8628-4F2B-9832-783466184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032" y="1868377"/>
            <a:ext cx="8191388" cy="4298853"/>
          </a:xfrm>
          <a:prstGeom prst="rect">
            <a:avLst/>
          </a:prstGeom>
        </p:spPr>
      </p:pic>
    </p:spTree>
    <p:extLst>
      <p:ext uri="{BB962C8B-B14F-4D97-AF65-F5344CB8AC3E}">
        <p14:creationId xmlns:p14="http://schemas.microsoft.com/office/powerpoint/2010/main" val="34264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4. Chức năng tìm kiếm</a:t>
            </a:r>
            <a:endParaRPr sz="2400" b="1" kern="0">
              <a:solidFill>
                <a:schemeClr val="bg1"/>
              </a:solidFill>
              <a:cs typeface="Poppins" panose="020B0502040204020203" pitchFamily="2" charset="0"/>
            </a:endParaRPr>
          </a:p>
        </p:txBody>
      </p:sp>
      <p:pic>
        <p:nvPicPr>
          <p:cNvPr id="3" name="Hình ảnh 2">
            <a:extLst>
              <a:ext uri="{FF2B5EF4-FFF2-40B4-BE49-F238E27FC236}">
                <a16:creationId xmlns:a16="http://schemas.microsoft.com/office/drawing/2014/main" id="{F07E0F2C-914F-47B8-B9F5-E0FD9B1E9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98" y="2302610"/>
            <a:ext cx="8740773" cy="3430387"/>
          </a:xfrm>
          <a:prstGeom prst="rect">
            <a:avLst/>
          </a:prstGeom>
        </p:spPr>
      </p:pic>
    </p:spTree>
    <p:extLst>
      <p:ext uri="{BB962C8B-B14F-4D97-AF65-F5344CB8AC3E}">
        <p14:creationId xmlns:p14="http://schemas.microsoft.com/office/powerpoint/2010/main" val="1471192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5. Chức năng đăng ký tư vấn</a:t>
            </a:r>
            <a:endParaRPr sz="2400" b="1" kern="0">
              <a:solidFill>
                <a:schemeClr val="bg1"/>
              </a:solidFill>
              <a:cs typeface="Poppins" panose="020B0502040204020203" pitchFamily="2" charset="0"/>
            </a:endParaRPr>
          </a:p>
        </p:txBody>
      </p:sp>
      <p:pic>
        <p:nvPicPr>
          <p:cNvPr id="7" name="Hình ảnh 6">
            <a:extLst>
              <a:ext uri="{FF2B5EF4-FFF2-40B4-BE49-F238E27FC236}">
                <a16:creationId xmlns:a16="http://schemas.microsoft.com/office/drawing/2014/main" id="{0A52B964-CEFB-447E-BE47-7B026393D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063" y="2614612"/>
            <a:ext cx="9881871" cy="2360056"/>
          </a:xfrm>
          <a:prstGeom prst="rect">
            <a:avLst/>
          </a:prstGeom>
        </p:spPr>
      </p:pic>
    </p:spTree>
    <p:extLst>
      <p:ext uri="{BB962C8B-B14F-4D97-AF65-F5344CB8AC3E}">
        <p14:creationId xmlns:p14="http://schemas.microsoft.com/office/powerpoint/2010/main" val="7365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6. Chức năng đăng ký khóa học</a:t>
            </a:r>
            <a:endParaRPr sz="2400" b="1" kern="0">
              <a:solidFill>
                <a:schemeClr val="bg1"/>
              </a:solidFill>
              <a:cs typeface="Poppins" panose="020B0502040204020203" pitchFamily="2" charset="0"/>
            </a:endParaRPr>
          </a:p>
        </p:txBody>
      </p:sp>
      <p:pic>
        <p:nvPicPr>
          <p:cNvPr id="6" name="Hình ảnh 5">
            <a:extLst>
              <a:ext uri="{FF2B5EF4-FFF2-40B4-BE49-F238E27FC236}">
                <a16:creationId xmlns:a16="http://schemas.microsoft.com/office/drawing/2014/main" id="{9F783B63-6D7F-4265-945F-BEE366213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931" y="2270626"/>
            <a:ext cx="9152908" cy="3494356"/>
          </a:xfrm>
          <a:prstGeom prst="rect">
            <a:avLst/>
          </a:prstGeom>
        </p:spPr>
      </p:pic>
    </p:spTree>
    <p:extLst>
      <p:ext uri="{BB962C8B-B14F-4D97-AF65-F5344CB8AC3E}">
        <p14:creationId xmlns:p14="http://schemas.microsoft.com/office/powerpoint/2010/main" val="1092482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7. Chức năng nhận xét đánh giá</a:t>
            </a:r>
            <a:endParaRPr sz="2400" b="1" kern="0">
              <a:solidFill>
                <a:schemeClr val="bg1"/>
              </a:solidFill>
              <a:cs typeface="Poppins" panose="020B0502040204020203" pitchFamily="2" charset="0"/>
            </a:endParaRPr>
          </a:p>
        </p:txBody>
      </p:sp>
      <p:pic>
        <p:nvPicPr>
          <p:cNvPr id="7" name="Hình ảnh 6">
            <a:extLst>
              <a:ext uri="{FF2B5EF4-FFF2-40B4-BE49-F238E27FC236}">
                <a16:creationId xmlns:a16="http://schemas.microsoft.com/office/drawing/2014/main" id="{B750931E-10F7-4333-AE4E-57D2E577E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65" y="2228685"/>
            <a:ext cx="9049840" cy="3578238"/>
          </a:xfrm>
          <a:prstGeom prst="rect">
            <a:avLst/>
          </a:prstGeom>
        </p:spPr>
      </p:pic>
    </p:spTree>
    <p:extLst>
      <p:ext uri="{BB962C8B-B14F-4D97-AF65-F5344CB8AC3E}">
        <p14:creationId xmlns:p14="http://schemas.microsoft.com/office/powerpoint/2010/main" val="1541036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8. Chức năng quản lý nội dung trang chủ</a:t>
            </a:r>
            <a:endParaRPr sz="2400" b="1" kern="0">
              <a:solidFill>
                <a:schemeClr val="bg1"/>
              </a:solidFill>
              <a:cs typeface="Poppins" panose="020B0502040204020203" pitchFamily="2" charset="0"/>
            </a:endParaRPr>
          </a:p>
        </p:txBody>
      </p:sp>
      <p:pic>
        <p:nvPicPr>
          <p:cNvPr id="6" name="Hình ảnh 5">
            <a:extLst>
              <a:ext uri="{FF2B5EF4-FFF2-40B4-BE49-F238E27FC236}">
                <a16:creationId xmlns:a16="http://schemas.microsoft.com/office/drawing/2014/main" id="{A4349A71-0A0B-47E1-924B-7153E46A9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67" y="1602188"/>
            <a:ext cx="6336819" cy="4831231"/>
          </a:xfrm>
          <a:prstGeom prst="rect">
            <a:avLst/>
          </a:prstGeom>
        </p:spPr>
      </p:pic>
    </p:spTree>
    <p:extLst>
      <p:ext uri="{BB962C8B-B14F-4D97-AF65-F5344CB8AC3E}">
        <p14:creationId xmlns:p14="http://schemas.microsoft.com/office/powerpoint/2010/main" val="2460416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9. Chức năng quản lý danh mục</a:t>
            </a:r>
            <a:endParaRPr sz="2400" b="1" kern="0">
              <a:solidFill>
                <a:schemeClr val="bg1"/>
              </a:solidFill>
              <a:cs typeface="Poppins" panose="020B0502040204020203" pitchFamily="2" charset="0"/>
            </a:endParaRPr>
          </a:p>
        </p:txBody>
      </p:sp>
      <p:pic>
        <p:nvPicPr>
          <p:cNvPr id="7" name="Hình ảnh 6">
            <a:extLst>
              <a:ext uri="{FF2B5EF4-FFF2-40B4-BE49-F238E27FC236}">
                <a16:creationId xmlns:a16="http://schemas.microsoft.com/office/drawing/2014/main" id="{98FDB6EE-B458-4A79-8908-08C749CDC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002" y="1895040"/>
            <a:ext cx="8056142" cy="4193243"/>
          </a:xfrm>
          <a:prstGeom prst="rect">
            <a:avLst/>
          </a:prstGeom>
        </p:spPr>
      </p:pic>
    </p:spTree>
    <p:extLst>
      <p:ext uri="{BB962C8B-B14F-4D97-AF65-F5344CB8AC3E}">
        <p14:creationId xmlns:p14="http://schemas.microsoft.com/office/powerpoint/2010/main" val="383215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10. Chức năng quản lý tin tức</a:t>
            </a:r>
            <a:endParaRPr sz="2400" b="1" kern="0">
              <a:solidFill>
                <a:schemeClr val="bg1"/>
              </a:solidFill>
              <a:cs typeface="Poppins" panose="020B0502040204020203" pitchFamily="2" charset="0"/>
            </a:endParaRPr>
          </a:p>
        </p:txBody>
      </p:sp>
      <p:pic>
        <p:nvPicPr>
          <p:cNvPr id="6" name="Hình ảnh 5">
            <a:extLst>
              <a:ext uri="{FF2B5EF4-FFF2-40B4-BE49-F238E27FC236}">
                <a16:creationId xmlns:a16="http://schemas.microsoft.com/office/drawing/2014/main" id="{FF1EBAC4-1DF5-4726-ABA7-296BF3ABB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37" y="2153537"/>
            <a:ext cx="10532765" cy="3888448"/>
          </a:xfrm>
          <a:prstGeom prst="rect">
            <a:avLst/>
          </a:prstGeom>
        </p:spPr>
      </p:pic>
    </p:spTree>
    <p:extLst>
      <p:ext uri="{BB962C8B-B14F-4D97-AF65-F5344CB8AC3E}">
        <p14:creationId xmlns:p14="http://schemas.microsoft.com/office/powerpoint/2010/main" val="2515224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11. Chức năng quản lý bài kiểm tra</a:t>
            </a:r>
            <a:endParaRPr sz="2400" b="1" kern="0">
              <a:solidFill>
                <a:schemeClr val="bg1"/>
              </a:solidFill>
              <a:cs typeface="Poppins" panose="020B0502040204020203" pitchFamily="2" charset="0"/>
            </a:endParaRPr>
          </a:p>
        </p:txBody>
      </p:sp>
      <p:pic>
        <p:nvPicPr>
          <p:cNvPr id="8" name="Hình ảnh 7">
            <a:extLst>
              <a:ext uri="{FF2B5EF4-FFF2-40B4-BE49-F238E27FC236}">
                <a16:creationId xmlns:a16="http://schemas.microsoft.com/office/drawing/2014/main" id="{D7E4378E-7D62-498C-8FC3-53E579DF0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329" y="1530038"/>
            <a:ext cx="4256111" cy="4975531"/>
          </a:xfrm>
          <a:prstGeom prst="rect">
            <a:avLst/>
          </a:prstGeom>
        </p:spPr>
      </p:pic>
    </p:spTree>
    <p:extLst>
      <p:ext uri="{BB962C8B-B14F-4D97-AF65-F5344CB8AC3E}">
        <p14:creationId xmlns:p14="http://schemas.microsoft.com/office/powerpoint/2010/main" val="1253262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p:nvPr/>
        </p:nvSpPr>
        <p:spPr>
          <a:xfrm>
            <a:off x="-100" y="619052"/>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chemeClr val="dk2"/>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endParaRPr sz="2400"/>
          </a:p>
        </p:txBody>
      </p:sp>
      <p:sp>
        <p:nvSpPr>
          <p:cNvPr id="326" name="Google Shape;326;p45"/>
          <p:cNvSpPr txBox="1">
            <a:spLocks noGrp="1"/>
          </p:cNvSpPr>
          <p:nvPr>
            <p:ph type="title"/>
          </p:nvPr>
        </p:nvSpPr>
        <p:spPr>
          <a:xfrm>
            <a:off x="960000" y="719333"/>
            <a:ext cx="10272000" cy="609600"/>
          </a:xfrm>
          <a:prstGeom prst="rect">
            <a:avLst/>
          </a:prstGeom>
        </p:spPr>
        <p:txBody>
          <a:bodyPr spcFirstLastPara="1" wrap="square" lIns="121900" tIns="121900" rIns="121900" bIns="121900" anchor="ctr" anchorCtr="0">
            <a:noAutofit/>
          </a:bodyPr>
          <a:lstStyle/>
          <a:p>
            <a:r>
              <a:rPr lang="en" sz="3600">
                <a:solidFill>
                  <a:schemeClr val="lt1"/>
                </a:solidFill>
                <a:latin typeface="Calibri" panose="020F0502020204030204" pitchFamily="34" charset="0"/>
                <a:cs typeface="Calibri" panose="020F0502020204030204" pitchFamily="34" charset="0"/>
              </a:rPr>
              <a:t>NỘI DUNG</a:t>
            </a:r>
            <a:endParaRPr sz="3600">
              <a:solidFill>
                <a:schemeClr val="lt1"/>
              </a:solidFill>
              <a:latin typeface="Calibri" panose="020F0502020204030204" pitchFamily="34" charset="0"/>
              <a:cs typeface="Calibri" panose="020F0502020204030204" pitchFamily="34" charset="0"/>
            </a:endParaRPr>
          </a:p>
        </p:txBody>
      </p:sp>
      <p:sp>
        <p:nvSpPr>
          <p:cNvPr id="327" name="Google Shape;327;p45"/>
          <p:cNvSpPr txBox="1">
            <a:spLocks noGrp="1"/>
          </p:cNvSpPr>
          <p:nvPr>
            <p:ph type="subTitle" idx="1"/>
          </p:nvPr>
        </p:nvSpPr>
        <p:spPr>
          <a:xfrm>
            <a:off x="959810" y="3928756"/>
            <a:ext cx="3335600" cy="487600"/>
          </a:xfrm>
          <a:prstGeom prst="rect">
            <a:avLst/>
          </a:prstGeom>
        </p:spPr>
        <p:txBody>
          <a:bodyPr spcFirstLastPara="1" wrap="square" lIns="121900" tIns="121900" rIns="121900" bIns="121900" anchor="ctr" anchorCtr="0">
            <a:noAutofit/>
          </a:bodyPr>
          <a:lstStyle/>
          <a:p>
            <a:pPr marL="0" indent="0"/>
            <a:r>
              <a:rPr lang="en" sz="2800">
                <a:latin typeface="Calibri" panose="020F0502020204030204" pitchFamily="34" charset="0"/>
                <a:cs typeface="Calibri" panose="020F0502020204030204" pitchFamily="34" charset="0"/>
              </a:rPr>
              <a:t>1. Khảo</a:t>
            </a:r>
            <a:r>
              <a:rPr lang="en">
                <a:latin typeface="Calibri" panose="020F0502020204030204" pitchFamily="34" charset="0"/>
                <a:cs typeface="Calibri" panose="020F0502020204030204" pitchFamily="34" charset="0"/>
              </a:rPr>
              <a:t> </a:t>
            </a:r>
            <a:r>
              <a:rPr lang="en" sz="2800">
                <a:latin typeface="Calibri" panose="020F0502020204030204" pitchFamily="34" charset="0"/>
                <a:cs typeface="Calibri" panose="020F0502020204030204" pitchFamily="34" charset="0"/>
              </a:rPr>
              <a:t>sát</a:t>
            </a:r>
            <a:endParaRPr>
              <a:latin typeface="Calibri" panose="020F0502020204030204" pitchFamily="34" charset="0"/>
              <a:cs typeface="Calibri" panose="020F0502020204030204" pitchFamily="34" charset="0"/>
            </a:endParaRPr>
          </a:p>
        </p:txBody>
      </p:sp>
      <p:sp>
        <p:nvSpPr>
          <p:cNvPr id="329" name="Google Shape;329;p45"/>
          <p:cNvSpPr txBox="1">
            <a:spLocks noGrp="1"/>
          </p:cNvSpPr>
          <p:nvPr>
            <p:ph type="subTitle" idx="3"/>
          </p:nvPr>
        </p:nvSpPr>
        <p:spPr>
          <a:xfrm>
            <a:off x="4427810" y="3928756"/>
            <a:ext cx="3468590" cy="487600"/>
          </a:xfrm>
          <a:prstGeom prst="rect">
            <a:avLst/>
          </a:prstGeom>
        </p:spPr>
        <p:txBody>
          <a:bodyPr spcFirstLastPara="1" wrap="square" lIns="121900" tIns="121900" rIns="121900" bIns="121900" anchor="ctr" anchorCtr="0">
            <a:noAutofit/>
          </a:bodyPr>
          <a:lstStyle/>
          <a:p>
            <a:pPr marL="0" indent="0"/>
            <a:r>
              <a:rPr lang="en" sz="2800">
                <a:latin typeface="Calibri" panose="020F0502020204030204" pitchFamily="34" charset="0"/>
                <a:cs typeface="Calibri" panose="020F0502020204030204" pitchFamily="34" charset="0"/>
              </a:rPr>
              <a:t>2. Phân tích</a:t>
            </a:r>
            <a:endParaRPr sz="2800">
              <a:latin typeface="Calibri" panose="020F0502020204030204" pitchFamily="34" charset="0"/>
              <a:cs typeface="Calibri" panose="020F0502020204030204" pitchFamily="34" charset="0"/>
            </a:endParaRPr>
          </a:p>
        </p:txBody>
      </p:sp>
      <p:sp>
        <p:nvSpPr>
          <p:cNvPr id="331" name="Google Shape;331;p45"/>
          <p:cNvSpPr txBox="1">
            <a:spLocks noGrp="1"/>
          </p:cNvSpPr>
          <p:nvPr>
            <p:ph type="subTitle" idx="5"/>
          </p:nvPr>
        </p:nvSpPr>
        <p:spPr>
          <a:xfrm>
            <a:off x="7896400" y="3928756"/>
            <a:ext cx="3335600" cy="487600"/>
          </a:xfrm>
          <a:prstGeom prst="rect">
            <a:avLst/>
          </a:prstGeom>
        </p:spPr>
        <p:txBody>
          <a:bodyPr spcFirstLastPara="1" wrap="square" lIns="121900" tIns="121900" rIns="121900" bIns="121900" anchor="ctr" anchorCtr="0">
            <a:noAutofit/>
          </a:bodyPr>
          <a:lstStyle/>
          <a:p>
            <a:pPr marL="0" indent="0"/>
            <a:r>
              <a:rPr lang="en" sz="2800">
                <a:latin typeface="Calibri" panose="020F0502020204030204" pitchFamily="34" charset="0"/>
                <a:cs typeface="Calibri" panose="020F0502020204030204" pitchFamily="34" charset="0"/>
              </a:rPr>
              <a:t>3. Thiết kế</a:t>
            </a:r>
            <a:endParaRPr sz="2800">
              <a:latin typeface="Calibri" panose="020F0502020204030204" pitchFamily="34" charset="0"/>
              <a:cs typeface="Calibri" panose="020F0502020204030204" pitchFamily="34" charset="0"/>
            </a:endParaRPr>
          </a:p>
        </p:txBody>
      </p:sp>
      <p:sp>
        <p:nvSpPr>
          <p:cNvPr id="333" name="Google Shape;333;p45"/>
          <p:cNvSpPr/>
          <p:nvPr/>
        </p:nvSpPr>
        <p:spPr>
          <a:xfrm>
            <a:off x="1969472" y="2746132"/>
            <a:ext cx="1309600" cy="975200"/>
          </a:xfrm>
          <a:prstGeom prst="parallelogram">
            <a:avLst>
              <a:gd name="adj" fmla="val 25000"/>
            </a:avLst>
          </a:prstGeom>
          <a:solidFill>
            <a:schemeClr val="dk2"/>
          </a:solidFill>
          <a:ln>
            <a:noFill/>
          </a:ln>
        </p:spPr>
        <p:txBody>
          <a:bodyPr spcFirstLastPara="1" wrap="square" lIns="121900" tIns="121900" rIns="121900" bIns="121900" anchor="ctr" anchorCtr="0">
            <a:noAutofit/>
          </a:bodyPr>
          <a:lstStyle/>
          <a:p>
            <a:endParaRPr sz="2400"/>
          </a:p>
        </p:txBody>
      </p:sp>
      <p:sp>
        <p:nvSpPr>
          <p:cNvPr id="334" name="Google Shape;334;p45"/>
          <p:cNvSpPr/>
          <p:nvPr/>
        </p:nvSpPr>
        <p:spPr>
          <a:xfrm>
            <a:off x="5441105" y="2746132"/>
            <a:ext cx="1309600" cy="975200"/>
          </a:xfrm>
          <a:prstGeom prst="parallelogram">
            <a:avLst>
              <a:gd name="adj" fmla="val 25000"/>
            </a:avLst>
          </a:prstGeom>
          <a:solidFill>
            <a:schemeClr val="dk2"/>
          </a:solidFill>
          <a:ln>
            <a:noFill/>
          </a:ln>
        </p:spPr>
        <p:txBody>
          <a:bodyPr spcFirstLastPara="1" wrap="square" lIns="121900" tIns="121900" rIns="121900" bIns="121900" anchor="ctr" anchorCtr="0">
            <a:noAutofit/>
          </a:bodyPr>
          <a:lstStyle/>
          <a:p>
            <a:endParaRPr sz="2400"/>
          </a:p>
        </p:txBody>
      </p:sp>
      <p:sp>
        <p:nvSpPr>
          <p:cNvPr id="335" name="Google Shape;335;p45"/>
          <p:cNvSpPr/>
          <p:nvPr/>
        </p:nvSpPr>
        <p:spPr>
          <a:xfrm>
            <a:off x="9098705" y="2746132"/>
            <a:ext cx="1309600" cy="975200"/>
          </a:xfrm>
          <a:prstGeom prst="parallelogram">
            <a:avLst>
              <a:gd name="adj" fmla="val 25000"/>
            </a:avLst>
          </a:prstGeom>
          <a:solidFill>
            <a:schemeClr val="dk2"/>
          </a:solidFill>
          <a:ln>
            <a:noFill/>
          </a:ln>
        </p:spPr>
        <p:txBody>
          <a:bodyPr spcFirstLastPara="1" wrap="square" lIns="121900" tIns="121900" rIns="121900" bIns="121900" anchor="ctr" anchorCtr="0">
            <a:noAutofit/>
          </a:bodyPr>
          <a:lstStyle/>
          <a:p>
            <a:endParaRPr sz="2400"/>
          </a:p>
        </p:txBody>
      </p:sp>
      <p:grpSp>
        <p:nvGrpSpPr>
          <p:cNvPr id="336" name="Google Shape;336;p45"/>
          <p:cNvGrpSpPr/>
          <p:nvPr/>
        </p:nvGrpSpPr>
        <p:grpSpPr>
          <a:xfrm>
            <a:off x="2378223" y="2989843"/>
            <a:ext cx="492071" cy="487701"/>
            <a:chOff x="238125" y="1324600"/>
            <a:chExt cx="341400" cy="341400"/>
          </a:xfrm>
        </p:grpSpPr>
        <p:sp>
          <p:nvSpPr>
            <p:cNvPr id="337" name="Google Shape;337;p45"/>
            <p:cNvSpPr/>
            <p:nvPr/>
          </p:nvSpPr>
          <p:spPr>
            <a:xfrm>
              <a:off x="238125" y="1555725"/>
              <a:ext cx="341400" cy="39875"/>
            </a:xfrm>
            <a:custGeom>
              <a:avLst/>
              <a:gdLst/>
              <a:ahLst/>
              <a:cxnLst/>
              <a:rect l="l" t="t" r="r" b="b"/>
              <a:pathLst>
                <a:path w="13656" h="1595" extrusionOk="0">
                  <a:moveTo>
                    <a:pt x="0" y="0"/>
                  </a:moveTo>
                  <a:lnTo>
                    <a:pt x="0" y="1594"/>
                  </a:lnTo>
                  <a:lnTo>
                    <a:pt x="13655" y="1594"/>
                  </a:lnTo>
                  <a:lnTo>
                    <a:pt x="1365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8" name="Google Shape;338;p45"/>
            <p:cNvSpPr/>
            <p:nvPr/>
          </p:nvSpPr>
          <p:spPr>
            <a:xfrm>
              <a:off x="348375" y="1616150"/>
              <a:ext cx="120900" cy="49850"/>
            </a:xfrm>
            <a:custGeom>
              <a:avLst/>
              <a:gdLst/>
              <a:ahLst/>
              <a:cxnLst/>
              <a:rect l="l" t="t" r="r" b="b"/>
              <a:pathLst>
                <a:path w="4836" h="1994" extrusionOk="0">
                  <a:moveTo>
                    <a:pt x="1222" y="1"/>
                  </a:moveTo>
                  <a:lnTo>
                    <a:pt x="1222" y="1196"/>
                  </a:lnTo>
                  <a:lnTo>
                    <a:pt x="0" y="1196"/>
                  </a:lnTo>
                  <a:lnTo>
                    <a:pt x="0" y="1993"/>
                  </a:lnTo>
                  <a:lnTo>
                    <a:pt x="4835" y="1993"/>
                  </a:lnTo>
                  <a:lnTo>
                    <a:pt x="4835" y="1196"/>
                  </a:lnTo>
                  <a:lnTo>
                    <a:pt x="3613" y="1196"/>
                  </a:lnTo>
                  <a:lnTo>
                    <a:pt x="361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9" name="Google Shape;339;p45"/>
            <p:cNvSpPr/>
            <p:nvPr/>
          </p:nvSpPr>
          <p:spPr>
            <a:xfrm>
              <a:off x="479200" y="1425550"/>
              <a:ext cx="39875" cy="29900"/>
            </a:xfrm>
            <a:custGeom>
              <a:avLst/>
              <a:gdLst/>
              <a:ahLst/>
              <a:cxnLst/>
              <a:rect l="l" t="t" r="r" b="b"/>
              <a:pathLst>
                <a:path w="1595" h="1196" extrusionOk="0">
                  <a:moveTo>
                    <a:pt x="798" y="0"/>
                  </a:moveTo>
                  <a:lnTo>
                    <a:pt x="638" y="27"/>
                  </a:lnTo>
                  <a:lnTo>
                    <a:pt x="479" y="53"/>
                  </a:lnTo>
                  <a:lnTo>
                    <a:pt x="346" y="133"/>
                  </a:lnTo>
                  <a:lnTo>
                    <a:pt x="240" y="239"/>
                  </a:lnTo>
                  <a:lnTo>
                    <a:pt x="133" y="345"/>
                  </a:lnTo>
                  <a:lnTo>
                    <a:pt x="54" y="478"/>
                  </a:lnTo>
                  <a:lnTo>
                    <a:pt x="27" y="638"/>
                  </a:lnTo>
                  <a:lnTo>
                    <a:pt x="1" y="797"/>
                  </a:lnTo>
                  <a:lnTo>
                    <a:pt x="1" y="1196"/>
                  </a:lnTo>
                  <a:lnTo>
                    <a:pt x="1595" y="1196"/>
                  </a:lnTo>
                  <a:lnTo>
                    <a:pt x="1595" y="797"/>
                  </a:lnTo>
                  <a:lnTo>
                    <a:pt x="1595" y="638"/>
                  </a:lnTo>
                  <a:lnTo>
                    <a:pt x="1542" y="478"/>
                  </a:lnTo>
                  <a:lnTo>
                    <a:pt x="1462" y="345"/>
                  </a:lnTo>
                  <a:lnTo>
                    <a:pt x="1356" y="239"/>
                  </a:lnTo>
                  <a:lnTo>
                    <a:pt x="1249" y="133"/>
                  </a:lnTo>
                  <a:lnTo>
                    <a:pt x="1116" y="53"/>
                  </a:lnTo>
                  <a:lnTo>
                    <a:pt x="957" y="27"/>
                  </a:lnTo>
                  <a:lnTo>
                    <a:pt x="798"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0" name="Google Shape;340;p45"/>
            <p:cNvSpPr/>
            <p:nvPr/>
          </p:nvSpPr>
          <p:spPr>
            <a:xfrm>
              <a:off x="238125" y="1324600"/>
              <a:ext cx="341400" cy="211225"/>
            </a:xfrm>
            <a:custGeom>
              <a:avLst/>
              <a:gdLst/>
              <a:ahLst/>
              <a:cxnLst/>
              <a:rect l="l" t="t" r="r" b="b"/>
              <a:pathLst>
                <a:path w="13656" h="8449" extrusionOk="0">
                  <a:moveTo>
                    <a:pt x="4383" y="1195"/>
                  </a:moveTo>
                  <a:lnTo>
                    <a:pt x="4383" y="1992"/>
                  </a:lnTo>
                  <a:lnTo>
                    <a:pt x="3586" y="1992"/>
                  </a:lnTo>
                  <a:lnTo>
                    <a:pt x="3507" y="2019"/>
                  </a:lnTo>
                  <a:lnTo>
                    <a:pt x="3427" y="2046"/>
                  </a:lnTo>
                  <a:lnTo>
                    <a:pt x="3321" y="2125"/>
                  </a:lnTo>
                  <a:lnTo>
                    <a:pt x="3215" y="2258"/>
                  </a:lnTo>
                  <a:lnTo>
                    <a:pt x="3188" y="2338"/>
                  </a:lnTo>
                  <a:lnTo>
                    <a:pt x="3188" y="2418"/>
                  </a:lnTo>
                  <a:lnTo>
                    <a:pt x="3188" y="2497"/>
                  </a:lnTo>
                  <a:lnTo>
                    <a:pt x="3215" y="2550"/>
                  </a:lnTo>
                  <a:lnTo>
                    <a:pt x="3321" y="2683"/>
                  </a:lnTo>
                  <a:lnTo>
                    <a:pt x="3427" y="2763"/>
                  </a:lnTo>
                  <a:lnTo>
                    <a:pt x="3507" y="2789"/>
                  </a:lnTo>
                  <a:lnTo>
                    <a:pt x="3586" y="2816"/>
                  </a:lnTo>
                  <a:lnTo>
                    <a:pt x="4383" y="2816"/>
                  </a:lnTo>
                  <a:lnTo>
                    <a:pt x="4383" y="3613"/>
                  </a:lnTo>
                  <a:lnTo>
                    <a:pt x="2710" y="3613"/>
                  </a:lnTo>
                  <a:lnTo>
                    <a:pt x="2630" y="3640"/>
                  </a:lnTo>
                  <a:lnTo>
                    <a:pt x="2497" y="3719"/>
                  </a:lnTo>
                  <a:lnTo>
                    <a:pt x="2418" y="3852"/>
                  </a:lnTo>
                  <a:lnTo>
                    <a:pt x="2391" y="3932"/>
                  </a:lnTo>
                  <a:lnTo>
                    <a:pt x="2391" y="4012"/>
                  </a:lnTo>
                  <a:lnTo>
                    <a:pt x="2391" y="4091"/>
                  </a:lnTo>
                  <a:lnTo>
                    <a:pt x="2418" y="4171"/>
                  </a:lnTo>
                  <a:lnTo>
                    <a:pt x="2497" y="4304"/>
                  </a:lnTo>
                  <a:lnTo>
                    <a:pt x="2630" y="4383"/>
                  </a:lnTo>
                  <a:lnTo>
                    <a:pt x="2710" y="4410"/>
                  </a:lnTo>
                  <a:lnTo>
                    <a:pt x="4809" y="4410"/>
                  </a:lnTo>
                  <a:lnTo>
                    <a:pt x="4809" y="5207"/>
                  </a:lnTo>
                  <a:lnTo>
                    <a:pt x="2789" y="5207"/>
                  </a:lnTo>
                  <a:lnTo>
                    <a:pt x="2550" y="5180"/>
                  </a:lnTo>
                  <a:lnTo>
                    <a:pt x="2311" y="5127"/>
                  </a:lnTo>
                  <a:lnTo>
                    <a:pt x="2125" y="5021"/>
                  </a:lnTo>
                  <a:lnTo>
                    <a:pt x="1939" y="4862"/>
                  </a:lnTo>
                  <a:lnTo>
                    <a:pt x="1780" y="4676"/>
                  </a:lnTo>
                  <a:lnTo>
                    <a:pt x="1674" y="4490"/>
                  </a:lnTo>
                  <a:lnTo>
                    <a:pt x="1621" y="4251"/>
                  </a:lnTo>
                  <a:lnTo>
                    <a:pt x="1594" y="4012"/>
                  </a:lnTo>
                  <a:lnTo>
                    <a:pt x="1594" y="3799"/>
                  </a:lnTo>
                  <a:lnTo>
                    <a:pt x="1647" y="3613"/>
                  </a:lnTo>
                  <a:lnTo>
                    <a:pt x="1727" y="3427"/>
                  </a:lnTo>
                  <a:lnTo>
                    <a:pt x="1833" y="3268"/>
                  </a:lnTo>
                  <a:lnTo>
                    <a:pt x="1966" y="3135"/>
                  </a:lnTo>
                  <a:lnTo>
                    <a:pt x="2125" y="3002"/>
                  </a:lnTo>
                  <a:lnTo>
                    <a:pt x="2285" y="2922"/>
                  </a:lnTo>
                  <a:lnTo>
                    <a:pt x="2471" y="2843"/>
                  </a:lnTo>
                  <a:lnTo>
                    <a:pt x="2418" y="2630"/>
                  </a:lnTo>
                  <a:lnTo>
                    <a:pt x="2391" y="2418"/>
                  </a:lnTo>
                  <a:lnTo>
                    <a:pt x="2418" y="2152"/>
                  </a:lnTo>
                  <a:lnTo>
                    <a:pt x="2471" y="1939"/>
                  </a:lnTo>
                  <a:lnTo>
                    <a:pt x="2604" y="1727"/>
                  </a:lnTo>
                  <a:lnTo>
                    <a:pt x="2736" y="1567"/>
                  </a:lnTo>
                  <a:lnTo>
                    <a:pt x="2922" y="1408"/>
                  </a:lnTo>
                  <a:lnTo>
                    <a:pt x="3135" y="1302"/>
                  </a:lnTo>
                  <a:lnTo>
                    <a:pt x="3347" y="1222"/>
                  </a:lnTo>
                  <a:lnTo>
                    <a:pt x="3586" y="1195"/>
                  </a:lnTo>
                  <a:close/>
                  <a:moveTo>
                    <a:pt x="7943" y="2178"/>
                  </a:moveTo>
                  <a:lnTo>
                    <a:pt x="8608" y="2630"/>
                  </a:lnTo>
                  <a:lnTo>
                    <a:pt x="5659" y="7040"/>
                  </a:lnTo>
                  <a:lnTo>
                    <a:pt x="4995" y="6588"/>
                  </a:lnTo>
                  <a:lnTo>
                    <a:pt x="7943" y="2178"/>
                  </a:lnTo>
                  <a:close/>
                  <a:moveTo>
                    <a:pt x="10600" y="3241"/>
                  </a:moveTo>
                  <a:lnTo>
                    <a:pt x="10759" y="3268"/>
                  </a:lnTo>
                  <a:lnTo>
                    <a:pt x="11078" y="3374"/>
                  </a:lnTo>
                  <a:lnTo>
                    <a:pt x="11344" y="3507"/>
                  </a:lnTo>
                  <a:lnTo>
                    <a:pt x="11583" y="3693"/>
                  </a:lnTo>
                  <a:lnTo>
                    <a:pt x="11769" y="3932"/>
                  </a:lnTo>
                  <a:lnTo>
                    <a:pt x="11928" y="4224"/>
                  </a:lnTo>
                  <a:lnTo>
                    <a:pt x="12008" y="4516"/>
                  </a:lnTo>
                  <a:lnTo>
                    <a:pt x="12035" y="4676"/>
                  </a:lnTo>
                  <a:lnTo>
                    <a:pt x="12061" y="4835"/>
                  </a:lnTo>
                  <a:lnTo>
                    <a:pt x="12061" y="7253"/>
                  </a:lnTo>
                  <a:lnTo>
                    <a:pt x="11238" y="7253"/>
                  </a:lnTo>
                  <a:lnTo>
                    <a:pt x="11238" y="6057"/>
                  </a:lnTo>
                  <a:lnTo>
                    <a:pt x="9644" y="6057"/>
                  </a:lnTo>
                  <a:lnTo>
                    <a:pt x="9644" y="7253"/>
                  </a:lnTo>
                  <a:lnTo>
                    <a:pt x="8847" y="7253"/>
                  </a:lnTo>
                  <a:lnTo>
                    <a:pt x="8847" y="4835"/>
                  </a:lnTo>
                  <a:lnTo>
                    <a:pt x="8847" y="4676"/>
                  </a:lnTo>
                  <a:lnTo>
                    <a:pt x="8873" y="4516"/>
                  </a:lnTo>
                  <a:lnTo>
                    <a:pt x="8953" y="4224"/>
                  </a:lnTo>
                  <a:lnTo>
                    <a:pt x="9112" y="3932"/>
                  </a:lnTo>
                  <a:lnTo>
                    <a:pt x="9298" y="3693"/>
                  </a:lnTo>
                  <a:lnTo>
                    <a:pt x="9537" y="3507"/>
                  </a:lnTo>
                  <a:lnTo>
                    <a:pt x="9830" y="3374"/>
                  </a:lnTo>
                  <a:lnTo>
                    <a:pt x="10122" y="3268"/>
                  </a:lnTo>
                  <a:lnTo>
                    <a:pt x="10281" y="3241"/>
                  </a:lnTo>
                  <a:close/>
                  <a:moveTo>
                    <a:pt x="0" y="0"/>
                  </a:moveTo>
                  <a:lnTo>
                    <a:pt x="0" y="8448"/>
                  </a:lnTo>
                  <a:lnTo>
                    <a:pt x="13655" y="8448"/>
                  </a:lnTo>
                  <a:lnTo>
                    <a:pt x="1365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341" name="Google Shape;341;p45"/>
          <p:cNvGrpSpPr/>
          <p:nvPr/>
        </p:nvGrpSpPr>
        <p:grpSpPr>
          <a:xfrm>
            <a:off x="5950572" y="2989860"/>
            <a:ext cx="290068" cy="487701"/>
            <a:chOff x="1062350" y="1324600"/>
            <a:chExt cx="201250" cy="341400"/>
          </a:xfrm>
        </p:grpSpPr>
        <p:sp>
          <p:nvSpPr>
            <p:cNvPr id="342" name="Google Shape;342;p45"/>
            <p:cNvSpPr/>
            <p:nvPr/>
          </p:nvSpPr>
          <p:spPr>
            <a:xfrm>
              <a:off x="1142700" y="1542425"/>
              <a:ext cx="40550" cy="33250"/>
            </a:xfrm>
            <a:custGeom>
              <a:avLst/>
              <a:gdLst/>
              <a:ahLst/>
              <a:cxnLst/>
              <a:rect l="l" t="t" r="r" b="b"/>
              <a:pathLst>
                <a:path w="1622" h="1330" extrusionOk="0">
                  <a:moveTo>
                    <a:pt x="1" y="1"/>
                  </a:moveTo>
                  <a:lnTo>
                    <a:pt x="1" y="532"/>
                  </a:lnTo>
                  <a:lnTo>
                    <a:pt x="27" y="692"/>
                  </a:lnTo>
                  <a:lnTo>
                    <a:pt x="80" y="851"/>
                  </a:lnTo>
                  <a:lnTo>
                    <a:pt x="133" y="984"/>
                  </a:lnTo>
                  <a:lnTo>
                    <a:pt x="240" y="1090"/>
                  </a:lnTo>
                  <a:lnTo>
                    <a:pt x="373" y="1196"/>
                  </a:lnTo>
                  <a:lnTo>
                    <a:pt x="505" y="1276"/>
                  </a:lnTo>
                  <a:lnTo>
                    <a:pt x="638" y="1329"/>
                  </a:lnTo>
                  <a:lnTo>
                    <a:pt x="984" y="1329"/>
                  </a:lnTo>
                  <a:lnTo>
                    <a:pt x="1116" y="1276"/>
                  </a:lnTo>
                  <a:lnTo>
                    <a:pt x="1249" y="1196"/>
                  </a:lnTo>
                  <a:lnTo>
                    <a:pt x="1382" y="1090"/>
                  </a:lnTo>
                  <a:lnTo>
                    <a:pt x="1488" y="984"/>
                  </a:lnTo>
                  <a:lnTo>
                    <a:pt x="1542" y="851"/>
                  </a:lnTo>
                  <a:lnTo>
                    <a:pt x="1595" y="692"/>
                  </a:lnTo>
                  <a:lnTo>
                    <a:pt x="1621" y="532"/>
                  </a:lnTo>
                  <a:lnTo>
                    <a:pt x="1621" y="1"/>
                  </a:lnTo>
                  <a:lnTo>
                    <a:pt x="1223" y="107"/>
                  </a:lnTo>
                  <a:lnTo>
                    <a:pt x="798" y="134"/>
                  </a:lnTo>
                  <a:lnTo>
                    <a:pt x="399" y="107"/>
                  </a:lnTo>
                  <a:lnTo>
                    <a:pt x="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3" name="Google Shape;343;p45"/>
            <p:cNvSpPr/>
            <p:nvPr/>
          </p:nvSpPr>
          <p:spPr>
            <a:xfrm>
              <a:off x="1072300" y="1435500"/>
              <a:ext cx="20625" cy="39875"/>
            </a:xfrm>
            <a:custGeom>
              <a:avLst/>
              <a:gdLst/>
              <a:ahLst/>
              <a:cxnLst/>
              <a:rect l="l" t="t" r="r" b="b"/>
              <a:pathLst>
                <a:path w="825" h="1595" extrusionOk="0">
                  <a:moveTo>
                    <a:pt x="1" y="1"/>
                  </a:moveTo>
                  <a:lnTo>
                    <a:pt x="1" y="1595"/>
                  </a:lnTo>
                  <a:lnTo>
                    <a:pt x="824" y="1595"/>
                  </a:lnTo>
                  <a:lnTo>
                    <a:pt x="82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4" name="Google Shape;344;p45"/>
            <p:cNvSpPr/>
            <p:nvPr/>
          </p:nvSpPr>
          <p:spPr>
            <a:xfrm>
              <a:off x="1233025" y="1435500"/>
              <a:ext cx="20625" cy="39875"/>
            </a:xfrm>
            <a:custGeom>
              <a:avLst/>
              <a:gdLst/>
              <a:ahLst/>
              <a:cxnLst/>
              <a:rect l="l" t="t" r="r" b="b"/>
              <a:pathLst>
                <a:path w="825" h="1595" extrusionOk="0">
                  <a:moveTo>
                    <a:pt x="1" y="1"/>
                  </a:moveTo>
                  <a:lnTo>
                    <a:pt x="1" y="1595"/>
                  </a:lnTo>
                  <a:lnTo>
                    <a:pt x="824" y="1595"/>
                  </a:lnTo>
                  <a:lnTo>
                    <a:pt x="82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5" name="Google Shape;345;p45"/>
            <p:cNvSpPr/>
            <p:nvPr/>
          </p:nvSpPr>
          <p:spPr>
            <a:xfrm>
              <a:off x="1062350" y="1555725"/>
              <a:ext cx="201250" cy="110275"/>
            </a:xfrm>
            <a:custGeom>
              <a:avLst/>
              <a:gdLst/>
              <a:ahLst/>
              <a:cxnLst/>
              <a:rect l="l" t="t" r="r" b="b"/>
              <a:pathLst>
                <a:path w="8050" h="4411" extrusionOk="0">
                  <a:moveTo>
                    <a:pt x="1568" y="0"/>
                  </a:moveTo>
                  <a:lnTo>
                    <a:pt x="1408" y="27"/>
                  </a:lnTo>
                  <a:lnTo>
                    <a:pt x="1222" y="80"/>
                  </a:lnTo>
                  <a:lnTo>
                    <a:pt x="1063" y="133"/>
                  </a:lnTo>
                  <a:lnTo>
                    <a:pt x="930" y="213"/>
                  </a:lnTo>
                  <a:lnTo>
                    <a:pt x="771" y="292"/>
                  </a:lnTo>
                  <a:lnTo>
                    <a:pt x="638" y="399"/>
                  </a:lnTo>
                  <a:lnTo>
                    <a:pt x="531" y="505"/>
                  </a:lnTo>
                  <a:lnTo>
                    <a:pt x="399" y="638"/>
                  </a:lnTo>
                  <a:lnTo>
                    <a:pt x="292" y="771"/>
                  </a:lnTo>
                  <a:lnTo>
                    <a:pt x="213" y="903"/>
                  </a:lnTo>
                  <a:lnTo>
                    <a:pt x="133" y="1063"/>
                  </a:lnTo>
                  <a:lnTo>
                    <a:pt x="80" y="1222"/>
                  </a:lnTo>
                  <a:lnTo>
                    <a:pt x="53" y="1382"/>
                  </a:lnTo>
                  <a:lnTo>
                    <a:pt x="27" y="1568"/>
                  </a:lnTo>
                  <a:lnTo>
                    <a:pt x="0" y="1727"/>
                  </a:lnTo>
                  <a:lnTo>
                    <a:pt x="0" y="4410"/>
                  </a:lnTo>
                  <a:lnTo>
                    <a:pt x="1621" y="4410"/>
                  </a:lnTo>
                  <a:lnTo>
                    <a:pt x="1621" y="3215"/>
                  </a:lnTo>
                  <a:lnTo>
                    <a:pt x="2418" y="3215"/>
                  </a:lnTo>
                  <a:lnTo>
                    <a:pt x="2418" y="4410"/>
                  </a:lnTo>
                  <a:lnTo>
                    <a:pt x="5632" y="4410"/>
                  </a:lnTo>
                  <a:lnTo>
                    <a:pt x="5632" y="3215"/>
                  </a:lnTo>
                  <a:lnTo>
                    <a:pt x="6429" y="3215"/>
                  </a:lnTo>
                  <a:lnTo>
                    <a:pt x="6429" y="4410"/>
                  </a:lnTo>
                  <a:lnTo>
                    <a:pt x="8050" y="4410"/>
                  </a:lnTo>
                  <a:lnTo>
                    <a:pt x="8050" y="1727"/>
                  </a:lnTo>
                  <a:lnTo>
                    <a:pt x="8023" y="1568"/>
                  </a:lnTo>
                  <a:lnTo>
                    <a:pt x="7997" y="1382"/>
                  </a:lnTo>
                  <a:lnTo>
                    <a:pt x="7970" y="1222"/>
                  </a:lnTo>
                  <a:lnTo>
                    <a:pt x="7917" y="1063"/>
                  </a:lnTo>
                  <a:lnTo>
                    <a:pt x="7837" y="903"/>
                  </a:lnTo>
                  <a:lnTo>
                    <a:pt x="7731" y="771"/>
                  </a:lnTo>
                  <a:lnTo>
                    <a:pt x="7651" y="638"/>
                  </a:lnTo>
                  <a:lnTo>
                    <a:pt x="7518" y="505"/>
                  </a:lnTo>
                  <a:lnTo>
                    <a:pt x="7412" y="399"/>
                  </a:lnTo>
                  <a:lnTo>
                    <a:pt x="7279" y="292"/>
                  </a:lnTo>
                  <a:lnTo>
                    <a:pt x="7120" y="213"/>
                  </a:lnTo>
                  <a:lnTo>
                    <a:pt x="6987" y="133"/>
                  </a:lnTo>
                  <a:lnTo>
                    <a:pt x="6828" y="80"/>
                  </a:lnTo>
                  <a:lnTo>
                    <a:pt x="6642" y="27"/>
                  </a:lnTo>
                  <a:lnTo>
                    <a:pt x="6482" y="0"/>
                  </a:lnTo>
                  <a:lnTo>
                    <a:pt x="5632" y="0"/>
                  </a:lnTo>
                  <a:lnTo>
                    <a:pt x="5632" y="160"/>
                  </a:lnTo>
                  <a:lnTo>
                    <a:pt x="5606" y="319"/>
                  </a:lnTo>
                  <a:lnTo>
                    <a:pt x="5499" y="611"/>
                  </a:lnTo>
                  <a:lnTo>
                    <a:pt x="5367" y="903"/>
                  </a:lnTo>
                  <a:lnTo>
                    <a:pt x="5154" y="1143"/>
                  </a:lnTo>
                  <a:lnTo>
                    <a:pt x="4915" y="1328"/>
                  </a:lnTo>
                  <a:lnTo>
                    <a:pt x="4649" y="1488"/>
                  </a:lnTo>
                  <a:lnTo>
                    <a:pt x="4357" y="1568"/>
                  </a:lnTo>
                  <a:lnTo>
                    <a:pt x="4198" y="1594"/>
                  </a:lnTo>
                  <a:lnTo>
                    <a:pt x="3852" y="1594"/>
                  </a:lnTo>
                  <a:lnTo>
                    <a:pt x="3693" y="1568"/>
                  </a:lnTo>
                  <a:lnTo>
                    <a:pt x="3401" y="1488"/>
                  </a:lnTo>
                  <a:lnTo>
                    <a:pt x="3135" y="1328"/>
                  </a:lnTo>
                  <a:lnTo>
                    <a:pt x="2896" y="1143"/>
                  </a:lnTo>
                  <a:lnTo>
                    <a:pt x="2683" y="903"/>
                  </a:lnTo>
                  <a:lnTo>
                    <a:pt x="2551" y="611"/>
                  </a:lnTo>
                  <a:lnTo>
                    <a:pt x="2444" y="319"/>
                  </a:lnTo>
                  <a:lnTo>
                    <a:pt x="2418" y="160"/>
                  </a:lnTo>
                  <a:lnTo>
                    <a:pt x="2418"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6" name="Google Shape;346;p45"/>
            <p:cNvSpPr/>
            <p:nvPr/>
          </p:nvSpPr>
          <p:spPr>
            <a:xfrm>
              <a:off x="1112825" y="1435500"/>
              <a:ext cx="100300" cy="90350"/>
            </a:xfrm>
            <a:custGeom>
              <a:avLst/>
              <a:gdLst/>
              <a:ahLst/>
              <a:cxnLst/>
              <a:rect l="l" t="t" r="r" b="b"/>
              <a:pathLst>
                <a:path w="4012" h="3614" extrusionOk="0">
                  <a:moveTo>
                    <a:pt x="0" y="1"/>
                  </a:moveTo>
                  <a:lnTo>
                    <a:pt x="0" y="1595"/>
                  </a:lnTo>
                  <a:lnTo>
                    <a:pt x="0" y="1807"/>
                  </a:lnTo>
                  <a:lnTo>
                    <a:pt x="27" y="1993"/>
                  </a:lnTo>
                  <a:lnTo>
                    <a:pt x="80" y="2179"/>
                  </a:lnTo>
                  <a:lnTo>
                    <a:pt x="160" y="2365"/>
                  </a:lnTo>
                  <a:lnTo>
                    <a:pt x="239" y="2551"/>
                  </a:lnTo>
                  <a:lnTo>
                    <a:pt x="346" y="2710"/>
                  </a:lnTo>
                  <a:lnTo>
                    <a:pt x="452" y="2870"/>
                  </a:lnTo>
                  <a:lnTo>
                    <a:pt x="585" y="3003"/>
                  </a:lnTo>
                  <a:lnTo>
                    <a:pt x="717" y="3135"/>
                  </a:lnTo>
                  <a:lnTo>
                    <a:pt x="877" y="3268"/>
                  </a:lnTo>
                  <a:lnTo>
                    <a:pt x="1036" y="3348"/>
                  </a:lnTo>
                  <a:lnTo>
                    <a:pt x="1222" y="3454"/>
                  </a:lnTo>
                  <a:lnTo>
                    <a:pt x="1408" y="3507"/>
                  </a:lnTo>
                  <a:lnTo>
                    <a:pt x="1594" y="3561"/>
                  </a:lnTo>
                  <a:lnTo>
                    <a:pt x="1807" y="3587"/>
                  </a:lnTo>
                  <a:lnTo>
                    <a:pt x="1993" y="3614"/>
                  </a:lnTo>
                  <a:lnTo>
                    <a:pt x="2205" y="3587"/>
                  </a:lnTo>
                  <a:lnTo>
                    <a:pt x="2418" y="3561"/>
                  </a:lnTo>
                  <a:lnTo>
                    <a:pt x="2604" y="3507"/>
                  </a:lnTo>
                  <a:lnTo>
                    <a:pt x="2790" y="3454"/>
                  </a:lnTo>
                  <a:lnTo>
                    <a:pt x="2949" y="3348"/>
                  </a:lnTo>
                  <a:lnTo>
                    <a:pt x="3135" y="3268"/>
                  </a:lnTo>
                  <a:lnTo>
                    <a:pt x="3294" y="3135"/>
                  </a:lnTo>
                  <a:lnTo>
                    <a:pt x="3427" y="3003"/>
                  </a:lnTo>
                  <a:lnTo>
                    <a:pt x="3560" y="2870"/>
                  </a:lnTo>
                  <a:lnTo>
                    <a:pt x="3666" y="2710"/>
                  </a:lnTo>
                  <a:lnTo>
                    <a:pt x="3773" y="2551"/>
                  </a:lnTo>
                  <a:lnTo>
                    <a:pt x="3852" y="2365"/>
                  </a:lnTo>
                  <a:lnTo>
                    <a:pt x="3932" y="2179"/>
                  </a:lnTo>
                  <a:lnTo>
                    <a:pt x="3985" y="1993"/>
                  </a:lnTo>
                  <a:lnTo>
                    <a:pt x="4012" y="1807"/>
                  </a:lnTo>
                  <a:lnTo>
                    <a:pt x="4012" y="1595"/>
                  </a:lnTo>
                  <a:lnTo>
                    <a:pt x="401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7" name="Google Shape;347;p45"/>
            <p:cNvSpPr/>
            <p:nvPr/>
          </p:nvSpPr>
          <p:spPr>
            <a:xfrm>
              <a:off x="1072300" y="1324600"/>
              <a:ext cx="181350" cy="90350"/>
            </a:xfrm>
            <a:custGeom>
              <a:avLst/>
              <a:gdLst/>
              <a:ahLst/>
              <a:cxnLst/>
              <a:rect l="l" t="t" r="r" b="b"/>
              <a:pathLst>
                <a:path w="7254" h="3614" extrusionOk="0">
                  <a:moveTo>
                    <a:pt x="3614" y="0"/>
                  </a:moveTo>
                  <a:lnTo>
                    <a:pt x="3268" y="27"/>
                  </a:lnTo>
                  <a:lnTo>
                    <a:pt x="2896" y="80"/>
                  </a:lnTo>
                  <a:lnTo>
                    <a:pt x="2551" y="159"/>
                  </a:lnTo>
                  <a:lnTo>
                    <a:pt x="2232" y="292"/>
                  </a:lnTo>
                  <a:lnTo>
                    <a:pt x="1913" y="452"/>
                  </a:lnTo>
                  <a:lnTo>
                    <a:pt x="1595" y="638"/>
                  </a:lnTo>
                  <a:lnTo>
                    <a:pt x="1329" y="824"/>
                  </a:lnTo>
                  <a:lnTo>
                    <a:pt x="1063" y="1063"/>
                  </a:lnTo>
                  <a:lnTo>
                    <a:pt x="851" y="1328"/>
                  </a:lnTo>
                  <a:lnTo>
                    <a:pt x="638" y="1594"/>
                  </a:lnTo>
                  <a:lnTo>
                    <a:pt x="452" y="1913"/>
                  </a:lnTo>
                  <a:lnTo>
                    <a:pt x="293" y="2205"/>
                  </a:lnTo>
                  <a:lnTo>
                    <a:pt x="187" y="2550"/>
                  </a:lnTo>
                  <a:lnTo>
                    <a:pt x="80" y="2896"/>
                  </a:lnTo>
                  <a:lnTo>
                    <a:pt x="27" y="3241"/>
                  </a:lnTo>
                  <a:lnTo>
                    <a:pt x="1" y="3613"/>
                  </a:lnTo>
                  <a:lnTo>
                    <a:pt x="824" y="3613"/>
                  </a:lnTo>
                  <a:lnTo>
                    <a:pt x="824" y="3347"/>
                  </a:lnTo>
                  <a:lnTo>
                    <a:pt x="877" y="3055"/>
                  </a:lnTo>
                  <a:lnTo>
                    <a:pt x="930" y="2789"/>
                  </a:lnTo>
                  <a:lnTo>
                    <a:pt x="1037" y="2524"/>
                  </a:lnTo>
                  <a:lnTo>
                    <a:pt x="1143" y="2285"/>
                  </a:lnTo>
                  <a:lnTo>
                    <a:pt x="1302" y="2046"/>
                  </a:lnTo>
                  <a:lnTo>
                    <a:pt x="1462" y="1833"/>
                  </a:lnTo>
                  <a:lnTo>
                    <a:pt x="1648" y="1647"/>
                  </a:lnTo>
                  <a:lnTo>
                    <a:pt x="1834" y="1461"/>
                  </a:lnTo>
                  <a:lnTo>
                    <a:pt x="2046" y="1302"/>
                  </a:lnTo>
                  <a:lnTo>
                    <a:pt x="2285" y="1142"/>
                  </a:lnTo>
                  <a:lnTo>
                    <a:pt x="2524" y="1036"/>
                  </a:lnTo>
                  <a:lnTo>
                    <a:pt x="2790" y="930"/>
                  </a:lnTo>
                  <a:lnTo>
                    <a:pt x="3056" y="877"/>
                  </a:lnTo>
                  <a:lnTo>
                    <a:pt x="3348" y="824"/>
                  </a:lnTo>
                  <a:lnTo>
                    <a:pt x="3614" y="797"/>
                  </a:lnTo>
                  <a:lnTo>
                    <a:pt x="3906" y="824"/>
                  </a:lnTo>
                  <a:lnTo>
                    <a:pt x="4198" y="877"/>
                  </a:lnTo>
                  <a:lnTo>
                    <a:pt x="4464" y="930"/>
                  </a:lnTo>
                  <a:lnTo>
                    <a:pt x="4729" y="1036"/>
                  </a:lnTo>
                  <a:lnTo>
                    <a:pt x="4969" y="1142"/>
                  </a:lnTo>
                  <a:lnTo>
                    <a:pt x="5208" y="1302"/>
                  </a:lnTo>
                  <a:lnTo>
                    <a:pt x="5420" y="1461"/>
                  </a:lnTo>
                  <a:lnTo>
                    <a:pt x="5606" y="1647"/>
                  </a:lnTo>
                  <a:lnTo>
                    <a:pt x="5792" y="1833"/>
                  </a:lnTo>
                  <a:lnTo>
                    <a:pt x="5952" y="2046"/>
                  </a:lnTo>
                  <a:lnTo>
                    <a:pt x="6111" y="2285"/>
                  </a:lnTo>
                  <a:lnTo>
                    <a:pt x="6217" y="2524"/>
                  </a:lnTo>
                  <a:lnTo>
                    <a:pt x="6323" y="2789"/>
                  </a:lnTo>
                  <a:lnTo>
                    <a:pt x="6377" y="3055"/>
                  </a:lnTo>
                  <a:lnTo>
                    <a:pt x="6430" y="3347"/>
                  </a:lnTo>
                  <a:lnTo>
                    <a:pt x="6430" y="3613"/>
                  </a:lnTo>
                  <a:lnTo>
                    <a:pt x="7253" y="3613"/>
                  </a:lnTo>
                  <a:lnTo>
                    <a:pt x="7227" y="3241"/>
                  </a:lnTo>
                  <a:lnTo>
                    <a:pt x="7174" y="2896"/>
                  </a:lnTo>
                  <a:lnTo>
                    <a:pt x="7067" y="2550"/>
                  </a:lnTo>
                  <a:lnTo>
                    <a:pt x="6961" y="2205"/>
                  </a:lnTo>
                  <a:lnTo>
                    <a:pt x="6802" y="1913"/>
                  </a:lnTo>
                  <a:lnTo>
                    <a:pt x="6616" y="1594"/>
                  </a:lnTo>
                  <a:lnTo>
                    <a:pt x="6403" y="1328"/>
                  </a:lnTo>
                  <a:lnTo>
                    <a:pt x="6191" y="1063"/>
                  </a:lnTo>
                  <a:lnTo>
                    <a:pt x="5925" y="824"/>
                  </a:lnTo>
                  <a:lnTo>
                    <a:pt x="5633" y="638"/>
                  </a:lnTo>
                  <a:lnTo>
                    <a:pt x="5340" y="452"/>
                  </a:lnTo>
                  <a:lnTo>
                    <a:pt x="5022" y="292"/>
                  </a:lnTo>
                  <a:lnTo>
                    <a:pt x="4703" y="159"/>
                  </a:lnTo>
                  <a:lnTo>
                    <a:pt x="4358" y="80"/>
                  </a:lnTo>
                  <a:lnTo>
                    <a:pt x="3986" y="27"/>
                  </a:lnTo>
                  <a:lnTo>
                    <a:pt x="361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8" name="Google Shape;348;p45"/>
            <p:cNvSpPr/>
            <p:nvPr/>
          </p:nvSpPr>
          <p:spPr>
            <a:xfrm>
              <a:off x="1112825" y="1375075"/>
              <a:ext cx="98325" cy="39875"/>
            </a:xfrm>
            <a:custGeom>
              <a:avLst/>
              <a:gdLst/>
              <a:ahLst/>
              <a:cxnLst/>
              <a:rect l="l" t="t" r="r" b="b"/>
              <a:pathLst>
                <a:path w="3933" h="1595" extrusionOk="0">
                  <a:moveTo>
                    <a:pt x="1196" y="0"/>
                  </a:moveTo>
                  <a:lnTo>
                    <a:pt x="957" y="27"/>
                  </a:lnTo>
                  <a:lnTo>
                    <a:pt x="744" y="80"/>
                  </a:lnTo>
                  <a:lnTo>
                    <a:pt x="532" y="213"/>
                  </a:lnTo>
                  <a:lnTo>
                    <a:pt x="346" y="345"/>
                  </a:lnTo>
                  <a:lnTo>
                    <a:pt x="213" y="531"/>
                  </a:lnTo>
                  <a:lnTo>
                    <a:pt x="80" y="744"/>
                  </a:lnTo>
                  <a:lnTo>
                    <a:pt x="27" y="956"/>
                  </a:lnTo>
                  <a:lnTo>
                    <a:pt x="0" y="1196"/>
                  </a:lnTo>
                  <a:lnTo>
                    <a:pt x="0" y="1594"/>
                  </a:lnTo>
                  <a:lnTo>
                    <a:pt x="3932" y="1594"/>
                  </a:lnTo>
                  <a:lnTo>
                    <a:pt x="3879" y="1435"/>
                  </a:lnTo>
                  <a:lnTo>
                    <a:pt x="3773" y="1275"/>
                  </a:lnTo>
                  <a:lnTo>
                    <a:pt x="3640" y="1142"/>
                  </a:lnTo>
                  <a:lnTo>
                    <a:pt x="3507" y="1036"/>
                  </a:lnTo>
                  <a:lnTo>
                    <a:pt x="3348" y="930"/>
                  </a:lnTo>
                  <a:lnTo>
                    <a:pt x="3188" y="850"/>
                  </a:lnTo>
                  <a:lnTo>
                    <a:pt x="3002" y="824"/>
                  </a:lnTo>
                  <a:lnTo>
                    <a:pt x="2816" y="797"/>
                  </a:lnTo>
                  <a:lnTo>
                    <a:pt x="2232" y="797"/>
                  </a:lnTo>
                  <a:lnTo>
                    <a:pt x="2125" y="744"/>
                  </a:lnTo>
                  <a:lnTo>
                    <a:pt x="1993" y="691"/>
                  </a:lnTo>
                  <a:lnTo>
                    <a:pt x="1886" y="585"/>
                  </a:lnTo>
                  <a:lnTo>
                    <a:pt x="1541" y="186"/>
                  </a:lnTo>
                  <a:lnTo>
                    <a:pt x="1408"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349" name="Google Shape;349;p45"/>
          <p:cNvGrpSpPr/>
          <p:nvPr/>
        </p:nvGrpSpPr>
        <p:grpSpPr>
          <a:xfrm>
            <a:off x="9507470" y="2989860"/>
            <a:ext cx="492071" cy="487701"/>
            <a:chOff x="1746425" y="1324600"/>
            <a:chExt cx="341400" cy="341400"/>
          </a:xfrm>
        </p:grpSpPr>
        <p:sp>
          <p:nvSpPr>
            <p:cNvPr id="350" name="Google Shape;350;p45"/>
            <p:cNvSpPr/>
            <p:nvPr/>
          </p:nvSpPr>
          <p:spPr>
            <a:xfrm>
              <a:off x="1746425" y="1355150"/>
              <a:ext cx="160750" cy="310850"/>
            </a:xfrm>
            <a:custGeom>
              <a:avLst/>
              <a:gdLst/>
              <a:ahLst/>
              <a:cxnLst/>
              <a:rect l="l" t="t" r="r" b="b"/>
              <a:pathLst>
                <a:path w="6430" h="12434" extrusionOk="0">
                  <a:moveTo>
                    <a:pt x="2923" y="0"/>
                  </a:moveTo>
                  <a:lnTo>
                    <a:pt x="2657" y="53"/>
                  </a:lnTo>
                  <a:lnTo>
                    <a:pt x="2365" y="106"/>
                  </a:lnTo>
                  <a:lnTo>
                    <a:pt x="2099" y="186"/>
                  </a:lnTo>
                  <a:lnTo>
                    <a:pt x="1860" y="292"/>
                  </a:lnTo>
                  <a:lnTo>
                    <a:pt x="1621" y="425"/>
                  </a:lnTo>
                  <a:lnTo>
                    <a:pt x="1382" y="558"/>
                  </a:lnTo>
                  <a:lnTo>
                    <a:pt x="1170" y="744"/>
                  </a:lnTo>
                  <a:lnTo>
                    <a:pt x="957" y="903"/>
                  </a:lnTo>
                  <a:lnTo>
                    <a:pt x="771" y="1116"/>
                  </a:lnTo>
                  <a:lnTo>
                    <a:pt x="612" y="1328"/>
                  </a:lnTo>
                  <a:lnTo>
                    <a:pt x="452" y="1541"/>
                  </a:lnTo>
                  <a:lnTo>
                    <a:pt x="319" y="1780"/>
                  </a:lnTo>
                  <a:lnTo>
                    <a:pt x="213" y="2046"/>
                  </a:lnTo>
                  <a:lnTo>
                    <a:pt x="134" y="2311"/>
                  </a:lnTo>
                  <a:lnTo>
                    <a:pt x="54" y="2577"/>
                  </a:lnTo>
                  <a:lnTo>
                    <a:pt x="2020" y="2577"/>
                  </a:lnTo>
                  <a:lnTo>
                    <a:pt x="2020" y="3374"/>
                  </a:lnTo>
                  <a:lnTo>
                    <a:pt x="1" y="3374"/>
                  </a:lnTo>
                  <a:lnTo>
                    <a:pt x="1" y="4596"/>
                  </a:lnTo>
                  <a:lnTo>
                    <a:pt x="2020" y="4596"/>
                  </a:lnTo>
                  <a:lnTo>
                    <a:pt x="2020" y="5393"/>
                  </a:lnTo>
                  <a:lnTo>
                    <a:pt x="1" y="5393"/>
                  </a:lnTo>
                  <a:lnTo>
                    <a:pt x="1" y="6589"/>
                  </a:lnTo>
                  <a:lnTo>
                    <a:pt x="2020" y="6589"/>
                  </a:lnTo>
                  <a:lnTo>
                    <a:pt x="2020" y="7412"/>
                  </a:lnTo>
                  <a:lnTo>
                    <a:pt x="54" y="7412"/>
                  </a:lnTo>
                  <a:lnTo>
                    <a:pt x="134" y="7651"/>
                  </a:lnTo>
                  <a:lnTo>
                    <a:pt x="213" y="7890"/>
                  </a:lnTo>
                  <a:lnTo>
                    <a:pt x="293" y="8129"/>
                  </a:lnTo>
                  <a:lnTo>
                    <a:pt x="426" y="8342"/>
                  </a:lnTo>
                  <a:lnTo>
                    <a:pt x="559" y="8554"/>
                  </a:lnTo>
                  <a:lnTo>
                    <a:pt x="691" y="8767"/>
                  </a:lnTo>
                  <a:lnTo>
                    <a:pt x="851" y="8953"/>
                  </a:lnTo>
                  <a:lnTo>
                    <a:pt x="1037" y="9112"/>
                  </a:lnTo>
                  <a:lnTo>
                    <a:pt x="1223" y="9272"/>
                  </a:lnTo>
                  <a:lnTo>
                    <a:pt x="1409" y="9431"/>
                  </a:lnTo>
                  <a:lnTo>
                    <a:pt x="1621" y="9564"/>
                  </a:lnTo>
                  <a:lnTo>
                    <a:pt x="1834" y="9670"/>
                  </a:lnTo>
                  <a:lnTo>
                    <a:pt x="2073" y="9777"/>
                  </a:lnTo>
                  <a:lnTo>
                    <a:pt x="2312" y="9856"/>
                  </a:lnTo>
                  <a:lnTo>
                    <a:pt x="2551" y="9909"/>
                  </a:lnTo>
                  <a:lnTo>
                    <a:pt x="2817" y="9963"/>
                  </a:lnTo>
                  <a:lnTo>
                    <a:pt x="2817" y="11636"/>
                  </a:lnTo>
                  <a:lnTo>
                    <a:pt x="1" y="11636"/>
                  </a:lnTo>
                  <a:lnTo>
                    <a:pt x="1" y="12433"/>
                  </a:lnTo>
                  <a:lnTo>
                    <a:pt x="6430" y="12433"/>
                  </a:lnTo>
                  <a:lnTo>
                    <a:pt x="6430" y="11636"/>
                  </a:lnTo>
                  <a:lnTo>
                    <a:pt x="3614" y="11636"/>
                  </a:lnTo>
                  <a:lnTo>
                    <a:pt x="3614" y="9963"/>
                  </a:lnTo>
                  <a:lnTo>
                    <a:pt x="3879" y="9909"/>
                  </a:lnTo>
                  <a:lnTo>
                    <a:pt x="4118" y="9856"/>
                  </a:lnTo>
                  <a:lnTo>
                    <a:pt x="4358" y="9777"/>
                  </a:lnTo>
                  <a:lnTo>
                    <a:pt x="4597" y="9670"/>
                  </a:lnTo>
                  <a:lnTo>
                    <a:pt x="4809" y="9564"/>
                  </a:lnTo>
                  <a:lnTo>
                    <a:pt x="5022" y="9431"/>
                  </a:lnTo>
                  <a:lnTo>
                    <a:pt x="5234" y="9272"/>
                  </a:lnTo>
                  <a:lnTo>
                    <a:pt x="5420" y="9112"/>
                  </a:lnTo>
                  <a:lnTo>
                    <a:pt x="5580" y="8953"/>
                  </a:lnTo>
                  <a:lnTo>
                    <a:pt x="5739" y="8767"/>
                  </a:lnTo>
                  <a:lnTo>
                    <a:pt x="5898" y="8554"/>
                  </a:lnTo>
                  <a:lnTo>
                    <a:pt x="6031" y="8342"/>
                  </a:lnTo>
                  <a:lnTo>
                    <a:pt x="6138" y="8129"/>
                  </a:lnTo>
                  <a:lnTo>
                    <a:pt x="6244" y="7890"/>
                  </a:lnTo>
                  <a:lnTo>
                    <a:pt x="6324" y="7651"/>
                  </a:lnTo>
                  <a:lnTo>
                    <a:pt x="6377" y="7412"/>
                  </a:lnTo>
                  <a:lnTo>
                    <a:pt x="4411" y="7412"/>
                  </a:lnTo>
                  <a:lnTo>
                    <a:pt x="4411" y="6589"/>
                  </a:lnTo>
                  <a:lnTo>
                    <a:pt x="6430" y="6589"/>
                  </a:lnTo>
                  <a:lnTo>
                    <a:pt x="6430" y="5393"/>
                  </a:lnTo>
                  <a:lnTo>
                    <a:pt x="4411" y="5393"/>
                  </a:lnTo>
                  <a:lnTo>
                    <a:pt x="4411" y="4596"/>
                  </a:lnTo>
                  <a:lnTo>
                    <a:pt x="6430" y="4596"/>
                  </a:lnTo>
                  <a:lnTo>
                    <a:pt x="6430" y="3374"/>
                  </a:lnTo>
                  <a:lnTo>
                    <a:pt x="4411" y="3374"/>
                  </a:lnTo>
                  <a:lnTo>
                    <a:pt x="4411" y="2577"/>
                  </a:lnTo>
                  <a:lnTo>
                    <a:pt x="6377" y="2577"/>
                  </a:lnTo>
                  <a:lnTo>
                    <a:pt x="6297" y="2311"/>
                  </a:lnTo>
                  <a:lnTo>
                    <a:pt x="6217" y="2046"/>
                  </a:lnTo>
                  <a:lnTo>
                    <a:pt x="6111" y="1780"/>
                  </a:lnTo>
                  <a:lnTo>
                    <a:pt x="5978" y="1541"/>
                  </a:lnTo>
                  <a:lnTo>
                    <a:pt x="5819" y="1328"/>
                  </a:lnTo>
                  <a:lnTo>
                    <a:pt x="5659" y="1116"/>
                  </a:lnTo>
                  <a:lnTo>
                    <a:pt x="5473" y="903"/>
                  </a:lnTo>
                  <a:lnTo>
                    <a:pt x="5261" y="744"/>
                  </a:lnTo>
                  <a:lnTo>
                    <a:pt x="5048" y="558"/>
                  </a:lnTo>
                  <a:lnTo>
                    <a:pt x="4836" y="425"/>
                  </a:lnTo>
                  <a:lnTo>
                    <a:pt x="4570" y="292"/>
                  </a:lnTo>
                  <a:lnTo>
                    <a:pt x="4331" y="186"/>
                  </a:lnTo>
                  <a:lnTo>
                    <a:pt x="4065" y="106"/>
                  </a:lnTo>
                  <a:lnTo>
                    <a:pt x="3800" y="53"/>
                  </a:lnTo>
                  <a:lnTo>
                    <a:pt x="350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1" name="Google Shape;351;p45"/>
            <p:cNvSpPr/>
            <p:nvPr/>
          </p:nvSpPr>
          <p:spPr>
            <a:xfrm>
              <a:off x="1987525" y="1385025"/>
              <a:ext cx="40525" cy="29925"/>
            </a:xfrm>
            <a:custGeom>
              <a:avLst/>
              <a:gdLst/>
              <a:ahLst/>
              <a:cxnLst/>
              <a:rect l="l" t="t" r="r" b="b"/>
              <a:pathLst>
                <a:path w="1621" h="1197" extrusionOk="0">
                  <a:moveTo>
                    <a:pt x="797" y="1"/>
                  </a:moveTo>
                  <a:lnTo>
                    <a:pt x="638" y="27"/>
                  </a:lnTo>
                  <a:lnTo>
                    <a:pt x="505" y="54"/>
                  </a:lnTo>
                  <a:lnTo>
                    <a:pt x="346" y="133"/>
                  </a:lnTo>
                  <a:lnTo>
                    <a:pt x="239" y="240"/>
                  </a:lnTo>
                  <a:lnTo>
                    <a:pt x="133" y="346"/>
                  </a:lnTo>
                  <a:lnTo>
                    <a:pt x="53" y="479"/>
                  </a:lnTo>
                  <a:lnTo>
                    <a:pt x="27" y="638"/>
                  </a:lnTo>
                  <a:lnTo>
                    <a:pt x="0" y="798"/>
                  </a:lnTo>
                  <a:lnTo>
                    <a:pt x="0" y="1196"/>
                  </a:lnTo>
                  <a:lnTo>
                    <a:pt x="1621" y="1196"/>
                  </a:lnTo>
                  <a:lnTo>
                    <a:pt x="1621" y="798"/>
                  </a:lnTo>
                  <a:lnTo>
                    <a:pt x="1594" y="638"/>
                  </a:lnTo>
                  <a:lnTo>
                    <a:pt x="1541" y="479"/>
                  </a:lnTo>
                  <a:lnTo>
                    <a:pt x="1462" y="346"/>
                  </a:lnTo>
                  <a:lnTo>
                    <a:pt x="1382" y="240"/>
                  </a:lnTo>
                  <a:lnTo>
                    <a:pt x="1249" y="133"/>
                  </a:lnTo>
                  <a:lnTo>
                    <a:pt x="1116" y="54"/>
                  </a:lnTo>
                  <a:lnTo>
                    <a:pt x="957" y="27"/>
                  </a:lnTo>
                  <a:lnTo>
                    <a:pt x="79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2" name="Google Shape;352;p45"/>
            <p:cNvSpPr/>
            <p:nvPr/>
          </p:nvSpPr>
          <p:spPr>
            <a:xfrm>
              <a:off x="1927075" y="1324600"/>
              <a:ext cx="160750" cy="217200"/>
            </a:xfrm>
            <a:custGeom>
              <a:avLst/>
              <a:gdLst/>
              <a:ahLst/>
              <a:cxnLst/>
              <a:rect l="l" t="t" r="r" b="b"/>
              <a:pathLst>
                <a:path w="6430" h="8688" extrusionOk="0">
                  <a:moveTo>
                    <a:pt x="3375" y="1621"/>
                  </a:moveTo>
                  <a:lnTo>
                    <a:pt x="3534" y="1647"/>
                  </a:lnTo>
                  <a:lnTo>
                    <a:pt x="3853" y="1727"/>
                  </a:lnTo>
                  <a:lnTo>
                    <a:pt x="4119" y="1886"/>
                  </a:lnTo>
                  <a:lnTo>
                    <a:pt x="4358" y="2072"/>
                  </a:lnTo>
                  <a:lnTo>
                    <a:pt x="4544" y="2311"/>
                  </a:lnTo>
                  <a:lnTo>
                    <a:pt x="4703" y="2604"/>
                  </a:lnTo>
                  <a:lnTo>
                    <a:pt x="4809" y="2896"/>
                  </a:lnTo>
                  <a:lnTo>
                    <a:pt x="4809" y="3055"/>
                  </a:lnTo>
                  <a:lnTo>
                    <a:pt x="4836" y="3215"/>
                  </a:lnTo>
                  <a:lnTo>
                    <a:pt x="4836" y="5632"/>
                  </a:lnTo>
                  <a:lnTo>
                    <a:pt x="4039" y="5632"/>
                  </a:lnTo>
                  <a:lnTo>
                    <a:pt x="4039" y="4437"/>
                  </a:lnTo>
                  <a:lnTo>
                    <a:pt x="2418" y="4437"/>
                  </a:lnTo>
                  <a:lnTo>
                    <a:pt x="2418" y="5632"/>
                  </a:lnTo>
                  <a:lnTo>
                    <a:pt x="1621" y="5632"/>
                  </a:lnTo>
                  <a:lnTo>
                    <a:pt x="1621" y="3215"/>
                  </a:lnTo>
                  <a:lnTo>
                    <a:pt x="1621" y="3055"/>
                  </a:lnTo>
                  <a:lnTo>
                    <a:pt x="1648" y="2896"/>
                  </a:lnTo>
                  <a:lnTo>
                    <a:pt x="1754" y="2604"/>
                  </a:lnTo>
                  <a:lnTo>
                    <a:pt x="1887" y="2311"/>
                  </a:lnTo>
                  <a:lnTo>
                    <a:pt x="2100" y="2072"/>
                  </a:lnTo>
                  <a:lnTo>
                    <a:pt x="2312" y="1886"/>
                  </a:lnTo>
                  <a:lnTo>
                    <a:pt x="2604" y="1727"/>
                  </a:lnTo>
                  <a:lnTo>
                    <a:pt x="2897" y="1647"/>
                  </a:lnTo>
                  <a:lnTo>
                    <a:pt x="3056" y="1621"/>
                  </a:lnTo>
                  <a:close/>
                  <a:moveTo>
                    <a:pt x="1" y="0"/>
                  </a:moveTo>
                  <a:lnTo>
                    <a:pt x="1" y="7226"/>
                  </a:lnTo>
                  <a:lnTo>
                    <a:pt x="1621" y="7226"/>
                  </a:lnTo>
                  <a:lnTo>
                    <a:pt x="1621" y="8687"/>
                  </a:lnTo>
                  <a:lnTo>
                    <a:pt x="4517" y="7226"/>
                  </a:lnTo>
                  <a:lnTo>
                    <a:pt x="6430" y="7226"/>
                  </a:lnTo>
                  <a:lnTo>
                    <a:pt x="643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barn(inVertical)">
                                      <p:cBhvr>
                                        <p:cTn id="7" dur="500"/>
                                        <p:tgtEl>
                                          <p:spTgt spid="333"/>
                                        </p:tgtEl>
                                      </p:cBhvr>
                                    </p:animEffect>
                                  </p:childTnLst>
                                </p:cTn>
                              </p:par>
                              <p:par>
                                <p:cTn id="8" presetID="16" presetClass="entr" presetSubtype="21"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Effect transition="in" filter="barn(inVertical)">
                                      <p:cBhvr>
                                        <p:cTn id="10" dur="500"/>
                                        <p:tgtEl>
                                          <p:spTgt spid="3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27">
                                            <p:txEl>
                                              <p:pRg st="0" end="0"/>
                                            </p:txEl>
                                          </p:spTgt>
                                        </p:tgtEl>
                                        <p:attrNameLst>
                                          <p:attrName>style.visibility</p:attrName>
                                        </p:attrNameLst>
                                      </p:cBhvr>
                                      <p:to>
                                        <p:strVal val="visible"/>
                                      </p:to>
                                    </p:set>
                                    <p:animEffect transition="in" filter="barn(inVertical)">
                                      <p:cBhvr>
                                        <p:cTn id="13" dur="500"/>
                                        <p:tgtEl>
                                          <p:spTgt spid="32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34"/>
                                        </p:tgtEl>
                                        <p:attrNameLst>
                                          <p:attrName>style.visibility</p:attrName>
                                        </p:attrNameLst>
                                      </p:cBhvr>
                                      <p:to>
                                        <p:strVal val="visible"/>
                                      </p:to>
                                    </p:set>
                                    <p:animEffect transition="in" filter="barn(inVertical)">
                                      <p:cBhvr>
                                        <p:cTn id="18" dur="500"/>
                                        <p:tgtEl>
                                          <p:spTgt spid="334"/>
                                        </p:tgtEl>
                                      </p:cBhvr>
                                    </p:animEffect>
                                  </p:childTnLst>
                                </p:cTn>
                              </p:par>
                              <p:par>
                                <p:cTn id="19" presetID="16" presetClass="entr" presetSubtype="21" fill="hold" nodeType="withEffect">
                                  <p:stCondLst>
                                    <p:cond delay="0"/>
                                  </p:stCondLst>
                                  <p:childTnLst>
                                    <p:set>
                                      <p:cBhvr>
                                        <p:cTn id="20" dur="1" fill="hold">
                                          <p:stCondLst>
                                            <p:cond delay="0"/>
                                          </p:stCondLst>
                                        </p:cTn>
                                        <p:tgtEl>
                                          <p:spTgt spid="341"/>
                                        </p:tgtEl>
                                        <p:attrNameLst>
                                          <p:attrName>style.visibility</p:attrName>
                                        </p:attrNameLst>
                                      </p:cBhvr>
                                      <p:to>
                                        <p:strVal val="visible"/>
                                      </p:to>
                                    </p:set>
                                    <p:animEffect transition="in" filter="barn(inVertical)">
                                      <p:cBhvr>
                                        <p:cTn id="21" dur="500"/>
                                        <p:tgtEl>
                                          <p:spTgt spid="34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29">
                                            <p:txEl>
                                              <p:pRg st="0" end="0"/>
                                            </p:txEl>
                                          </p:spTgt>
                                        </p:tgtEl>
                                        <p:attrNameLst>
                                          <p:attrName>style.visibility</p:attrName>
                                        </p:attrNameLst>
                                      </p:cBhvr>
                                      <p:to>
                                        <p:strVal val="visible"/>
                                      </p:to>
                                    </p:set>
                                    <p:animEffect transition="in" filter="barn(inVertical)">
                                      <p:cBhvr>
                                        <p:cTn id="24" dur="500"/>
                                        <p:tgtEl>
                                          <p:spTgt spid="32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35"/>
                                        </p:tgtEl>
                                        <p:attrNameLst>
                                          <p:attrName>style.visibility</p:attrName>
                                        </p:attrNameLst>
                                      </p:cBhvr>
                                      <p:to>
                                        <p:strVal val="visible"/>
                                      </p:to>
                                    </p:set>
                                    <p:animEffect transition="in" filter="barn(inVertical)">
                                      <p:cBhvr>
                                        <p:cTn id="29" dur="500"/>
                                        <p:tgtEl>
                                          <p:spTgt spid="335"/>
                                        </p:tgtEl>
                                      </p:cBhvr>
                                    </p:animEffect>
                                  </p:childTnLst>
                                </p:cTn>
                              </p:par>
                              <p:par>
                                <p:cTn id="30" presetID="16" presetClass="entr" presetSubtype="21" fill="hold" nodeType="withEffect">
                                  <p:stCondLst>
                                    <p:cond delay="0"/>
                                  </p:stCondLst>
                                  <p:childTnLst>
                                    <p:set>
                                      <p:cBhvr>
                                        <p:cTn id="31" dur="1" fill="hold">
                                          <p:stCondLst>
                                            <p:cond delay="0"/>
                                          </p:stCondLst>
                                        </p:cTn>
                                        <p:tgtEl>
                                          <p:spTgt spid="349"/>
                                        </p:tgtEl>
                                        <p:attrNameLst>
                                          <p:attrName>style.visibility</p:attrName>
                                        </p:attrNameLst>
                                      </p:cBhvr>
                                      <p:to>
                                        <p:strVal val="visible"/>
                                      </p:to>
                                    </p:set>
                                    <p:animEffect transition="in" filter="barn(inVertical)">
                                      <p:cBhvr>
                                        <p:cTn id="32" dur="500"/>
                                        <p:tgtEl>
                                          <p:spTgt spid="349"/>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31">
                                            <p:txEl>
                                              <p:pRg st="0" end="0"/>
                                            </p:txEl>
                                          </p:spTgt>
                                        </p:tgtEl>
                                        <p:attrNameLst>
                                          <p:attrName>style.visibility</p:attrName>
                                        </p:attrNameLst>
                                      </p:cBhvr>
                                      <p:to>
                                        <p:strVal val="visible"/>
                                      </p:to>
                                    </p:set>
                                    <p:animEffect transition="in" filter="barn(inVertical)">
                                      <p:cBhvr>
                                        <p:cTn id="35" dur="500"/>
                                        <p:tgtEl>
                                          <p:spTgt spid="3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build="p"/>
      <p:bldP spid="329" grpId="0" build="p"/>
      <p:bldP spid="331" grpId="0" build="p"/>
      <p:bldP spid="333" grpId="0" animBg="1"/>
      <p:bldP spid="334" grpId="0" animBg="1"/>
      <p:bldP spid="3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12. Chức năng quản lý khóa học</a:t>
            </a:r>
            <a:endParaRPr sz="2400" b="1" kern="0">
              <a:solidFill>
                <a:schemeClr val="bg1"/>
              </a:solidFill>
              <a:cs typeface="Poppins" panose="020B0502040204020203" pitchFamily="2" charset="0"/>
            </a:endParaRPr>
          </a:p>
        </p:txBody>
      </p:sp>
      <p:pic>
        <p:nvPicPr>
          <p:cNvPr id="3" name="Hình ảnh 2">
            <a:extLst>
              <a:ext uri="{FF2B5EF4-FFF2-40B4-BE49-F238E27FC236}">
                <a16:creationId xmlns:a16="http://schemas.microsoft.com/office/drawing/2014/main" id="{5EF8B067-EA9F-4191-A52A-40C9F6555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932" y="1679416"/>
            <a:ext cx="7353300" cy="4676775"/>
          </a:xfrm>
          <a:prstGeom prst="rect">
            <a:avLst/>
          </a:prstGeom>
        </p:spPr>
      </p:pic>
    </p:spTree>
    <p:extLst>
      <p:ext uri="{BB962C8B-B14F-4D97-AF65-F5344CB8AC3E}">
        <p14:creationId xmlns:p14="http://schemas.microsoft.com/office/powerpoint/2010/main" val="2257744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13. Chức năng quản lý tài khoản</a:t>
            </a:r>
            <a:endParaRPr sz="2400" b="1" kern="0">
              <a:solidFill>
                <a:schemeClr val="bg1"/>
              </a:solidFill>
              <a:cs typeface="Poppins" panose="020B0502040204020203" pitchFamily="2" charset="0"/>
            </a:endParaRPr>
          </a:p>
        </p:txBody>
      </p:sp>
      <p:pic>
        <p:nvPicPr>
          <p:cNvPr id="6" name="Hình ảnh 5">
            <a:extLst>
              <a:ext uri="{FF2B5EF4-FFF2-40B4-BE49-F238E27FC236}">
                <a16:creationId xmlns:a16="http://schemas.microsoft.com/office/drawing/2014/main" id="{3F02F78E-79FD-408A-8A79-8CE4783CB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576" y="1836538"/>
            <a:ext cx="8478655" cy="4413162"/>
          </a:xfrm>
          <a:prstGeom prst="rect">
            <a:avLst/>
          </a:prstGeom>
        </p:spPr>
      </p:pic>
    </p:spTree>
    <p:extLst>
      <p:ext uri="{BB962C8B-B14F-4D97-AF65-F5344CB8AC3E}">
        <p14:creationId xmlns:p14="http://schemas.microsoft.com/office/powerpoint/2010/main" val="2131508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14. Chức năng quản lý yêu cầu tư vấn</a:t>
            </a:r>
            <a:endParaRPr sz="2400" b="1" kern="0">
              <a:solidFill>
                <a:schemeClr val="bg1"/>
              </a:solidFill>
              <a:cs typeface="Poppins" panose="020B0502040204020203" pitchFamily="2" charset="0"/>
            </a:endParaRPr>
          </a:p>
        </p:txBody>
      </p:sp>
      <p:pic>
        <p:nvPicPr>
          <p:cNvPr id="7" name="Hình ảnh 6">
            <a:extLst>
              <a:ext uri="{FF2B5EF4-FFF2-40B4-BE49-F238E27FC236}">
                <a16:creationId xmlns:a16="http://schemas.microsoft.com/office/drawing/2014/main" id="{6491A873-1408-49A7-8CCD-77AB1DC1E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96" y="2328035"/>
            <a:ext cx="9593743" cy="3285688"/>
          </a:xfrm>
          <a:prstGeom prst="rect">
            <a:avLst/>
          </a:prstGeom>
        </p:spPr>
      </p:pic>
    </p:spTree>
    <p:extLst>
      <p:ext uri="{BB962C8B-B14F-4D97-AF65-F5344CB8AC3E}">
        <p14:creationId xmlns:p14="http://schemas.microsoft.com/office/powerpoint/2010/main" val="470620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0216"/>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15. Chức năng báo cáo, thống kê</a:t>
            </a:r>
            <a:endParaRPr sz="2400" b="1" kern="0">
              <a:solidFill>
                <a:schemeClr val="bg1"/>
              </a:solidFill>
              <a:cs typeface="Poppins" panose="020B0502040204020203" pitchFamily="2" charset="0"/>
            </a:endParaRPr>
          </a:p>
        </p:txBody>
      </p:sp>
      <p:pic>
        <p:nvPicPr>
          <p:cNvPr id="6" name="Hình ảnh 5">
            <a:extLst>
              <a:ext uri="{FF2B5EF4-FFF2-40B4-BE49-F238E27FC236}">
                <a16:creationId xmlns:a16="http://schemas.microsoft.com/office/drawing/2014/main" id="{C76676F0-1D9C-4E03-911C-06C7906E9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80" y="1938103"/>
            <a:ext cx="8527018" cy="4208053"/>
          </a:xfrm>
          <a:prstGeom prst="rect">
            <a:avLst/>
          </a:prstGeom>
        </p:spPr>
      </p:pic>
    </p:spTree>
    <p:extLst>
      <p:ext uri="{BB962C8B-B14F-4D97-AF65-F5344CB8AC3E}">
        <p14:creationId xmlns:p14="http://schemas.microsoft.com/office/powerpoint/2010/main" val="1046589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2" name="Google Shape;262;p40"/>
          <p:cNvCxnSpPr/>
          <p:nvPr/>
        </p:nvCxnSpPr>
        <p:spPr>
          <a:xfrm>
            <a:off x="950967" y="1896864"/>
            <a:ext cx="8600800" cy="0"/>
          </a:xfrm>
          <a:prstGeom prst="straightConnector1">
            <a:avLst/>
          </a:prstGeom>
          <a:noFill/>
          <a:ln w="76200" cap="flat" cmpd="sng">
            <a:solidFill>
              <a:schemeClr val="lt1"/>
            </a:solidFill>
            <a:prstDash val="solid"/>
            <a:round/>
            <a:headEnd type="none" w="med" len="med"/>
            <a:tailEnd type="none" w="med" len="med"/>
          </a:ln>
        </p:spPr>
      </p:cxnSp>
      <p:sp>
        <p:nvSpPr>
          <p:cNvPr id="263" name="Google Shape;263;p40"/>
          <p:cNvSpPr txBox="1">
            <a:spLocks noGrp="1"/>
          </p:cNvSpPr>
          <p:nvPr>
            <p:ph type="title"/>
          </p:nvPr>
        </p:nvSpPr>
        <p:spPr>
          <a:xfrm>
            <a:off x="950967" y="2088547"/>
            <a:ext cx="9187600" cy="1097200"/>
          </a:xfrm>
          <a:prstGeom prst="rect">
            <a:avLst/>
          </a:prstGeom>
        </p:spPr>
        <p:txBody>
          <a:bodyPr spcFirstLastPara="1" wrap="square" lIns="121900" tIns="121900" rIns="121900" bIns="121900" anchor="ctr" anchorCtr="0">
            <a:noAutofit/>
          </a:bodyPr>
          <a:lstStyle/>
          <a:p>
            <a:r>
              <a:rPr lang="en">
                <a:latin typeface="Calibri" panose="020F0502020204030204" pitchFamily="34" charset="0"/>
                <a:cs typeface="Calibri" panose="020F0502020204030204" pitchFamily="34" charset="0"/>
              </a:rPr>
              <a:t>Sơ Đồ Hoạt Động</a:t>
            </a:r>
            <a:endParaRPr>
              <a:latin typeface="Calibri" panose="020F0502020204030204" pitchFamily="34" charset="0"/>
              <a:cs typeface="Calibri" panose="020F0502020204030204" pitchFamily="34" charset="0"/>
            </a:endParaRPr>
          </a:p>
        </p:txBody>
      </p:sp>
      <p:cxnSp>
        <p:nvCxnSpPr>
          <p:cNvPr id="265" name="Google Shape;265;p40"/>
          <p:cNvCxnSpPr/>
          <p:nvPr/>
        </p:nvCxnSpPr>
        <p:spPr>
          <a:xfrm>
            <a:off x="950967" y="3389801"/>
            <a:ext cx="8600800" cy="0"/>
          </a:xfrm>
          <a:prstGeom prst="straightConnector1">
            <a:avLst/>
          </a:prstGeom>
          <a:noFill/>
          <a:ln w="762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7456457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172931"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 đăng ký</a:t>
            </a:r>
            <a:endParaRPr lang="en-US"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172931"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172931"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1.</a:t>
            </a:r>
            <a:endParaRPr lang="vi-VN" sz="3600" kern="0">
              <a:latin typeface="Calibri" panose="020F0502020204030204" pitchFamily="34" charset="0"/>
              <a:cs typeface="Calibri" panose="020F0502020204030204" pitchFamily="34" charset="0"/>
            </a:endParaRPr>
          </a:p>
        </p:txBody>
      </p:sp>
      <p:pic>
        <p:nvPicPr>
          <p:cNvPr id="11" name="Hình ảnh 10">
            <a:extLst>
              <a:ext uri="{FF2B5EF4-FFF2-40B4-BE49-F238E27FC236}">
                <a16:creationId xmlns:a16="http://schemas.microsoft.com/office/drawing/2014/main" id="{59826AC5-3B08-4664-9EC2-4F5135685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322" y="296711"/>
            <a:ext cx="4328627" cy="6264577"/>
          </a:xfrm>
          <a:prstGeom prst="rect">
            <a:avLst/>
          </a:prstGeom>
        </p:spPr>
      </p:pic>
    </p:spTree>
    <p:extLst>
      <p:ext uri="{BB962C8B-B14F-4D97-AF65-F5344CB8AC3E}">
        <p14:creationId xmlns:p14="http://schemas.microsoft.com/office/powerpoint/2010/main" val="2831277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172931"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 đăng nhập</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172931"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172931"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2.</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23E1AEB1-3A0B-4B9B-970F-6F24511D0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1776" y="433904"/>
            <a:ext cx="3229139" cy="5990192"/>
          </a:xfrm>
          <a:prstGeom prst="rect">
            <a:avLst/>
          </a:prstGeom>
        </p:spPr>
      </p:pic>
    </p:spTree>
    <p:extLst>
      <p:ext uri="{BB962C8B-B14F-4D97-AF65-F5344CB8AC3E}">
        <p14:creationId xmlns:p14="http://schemas.microsoft.com/office/powerpoint/2010/main" val="820799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172931"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 tìm kiếm</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172931"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172931"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3.</a:t>
            </a:r>
            <a:endParaRPr lang="vi-VN" sz="3600" kern="0">
              <a:latin typeface="Calibri" panose="020F0502020204030204" pitchFamily="34" charset="0"/>
              <a:cs typeface="Calibri" panose="020F0502020204030204" pitchFamily="34" charset="0"/>
            </a:endParaRPr>
          </a:p>
        </p:txBody>
      </p:sp>
      <p:pic>
        <p:nvPicPr>
          <p:cNvPr id="11" name="Hình ảnh 10">
            <a:extLst>
              <a:ext uri="{FF2B5EF4-FFF2-40B4-BE49-F238E27FC236}">
                <a16:creationId xmlns:a16="http://schemas.microsoft.com/office/drawing/2014/main" id="{0D8D52F5-4481-4190-89CB-6B7201657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0975" y="240823"/>
            <a:ext cx="4003634" cy="6376353"/>
          </a:xfrm>
          <a:prstGeom prst="rect">
            <a:avLst/>
          </a:prstGeom>
        </p:spPr>
      </p:pic>
    </p:spTree>
    <p:extLst>
      <p:ext uri="{BB962C8B-B14F-4D97-AF65-F5344CB8AC3E}">
        <p14:creationId xmlns:p14="http://schemas.microsoft.com/office/powerpoint/2010/main" val="3072894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849792"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Cập nhật thông tin cá nhân</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849792"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849792"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4.</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E4671C74-9926-4320-AEB7-9F2E04861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590" y="155347"/>
            <a:ext cx="4269320" cy="6547305"/>
          </a:xfrm>
          <a:prstGeom prst="rect">
            <a:avLst/>
          </a:prstGeom>
        </p:spPr>
      </p:pic>
    </p:spTree>
    <p:extLst>
      <p:ext uri="{BB962C8B-B14F-4D97-AF65-F5344CB8AC3E}">
        <p14:creationId xmlns:p14="http://schemas.microsoft.com/office/powerpoint/2010/main" val="1714042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Đăng ký tư vấn</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5.</a:t>
            </a:r>
            <a:endParaRPr lang="vi-VN" sz="3600" kern="0">
              <a:latin typeface="Calibri" panose="020F0502020204030204" pitchFamily="34" charset="0"/>
              <a:cs typeface="Calibri" panose="020F0502020204030204" pitchFamily="34" charset="0"/>
            </a:endParaRPr>
          </a:p>
        </p:txBody>
      </p:sp>
      <p:pic>
        <p:nvPicPr>
          <p:cNvPr id="11" name="Hình ảnh 10">
            <a:extLst>
              <a:ext uri="{FF2B5EF4-FFF2-40B4-BE49-F238E27FC236}">
                <a16:creationId xmlns:a16="http://schemas.microsoft.com/office/drawing/2014/main" id="{08AF619D-22CA-47CD-9F81-1CFA1C838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724" y="253087"/>
            <a:ext cx="3966814" cy="6351825"/>
          </a:xfrm>
          <a:prstGeom prst="rect">
            <a:avLst/>
          </a:prstGeom>
        </p:spPr>
      </p:pic>
    </p:spTree>
    <p:extLst>
      <p:ext uri="{BB962C8B-B14F-4D97-AF65-F5344CB8AC3E}">
        <p14:creationId xmlns:p14="http://schemas.microsoft.com/office/powerpoint/2010/main" val="873015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42"/>
          <p:cNvSpPr txBox="1">
            <a:spLocks noGrp="1"/>
          </p:cNvSpPr>
          <p:nvPr>
            <p:ph type="title"/>
          </p:nvPr>
        </p:nvSpPr>
        <p:spPr>
          <a:xfrm>
            <a:off x="958303" y="2759481"/>
            <a:ext cx="5228400" cy="1950800"/>
          </a:xfrm>
          <a:prstGeom prst="rect">
            <a:avLst/>
          </a:prstGeom>
        </p:spPr>
        <p:txBody>
          <a:bodyPr spcFirstLastPara="1" wrap="square" lIns="121900" tIns="121900" rIns="154133" bIns="121900" anchor="ctr" anchorCtr="0">
            <a:noAutofit/>
          </a:bodyPr>
          <a:lstStyle/>
          <a:p>
            <a:r>
              <a:rPr lang="en">
                <a:solidFill>
                  <a:schemeClr val="lt1"/>
                </a:solidFill>
                <a:latin typeface="Arial (Đầu đề)"/>
              </a:rPr>
              <a:t>KHẢO SÁT</a:t>
            </a:r>
            <a:endParaRPr b="0">
              <a:solidFill>
                <a:schemeClr val="lt1"/>
              </a:solidFill>
              <a:latin typeface="Arial (Đầu đề)"/>
            </a:endParaRPr>
          </a:p>
        </p:txBody>
      </p:sp>
      <p:sp>
        <p:nvSpPr>
          <p:cNvPr id="281" name="Google Shape;281;p42"/>
          <p:cNvSpPr txBox="1">
            <a:spLocks noGrp="1"/>
          </p:cNvSpPr>
          <p:nvPr>
            <p:ph type="title" idx="2"/>
          </p:nvPr>
        </p:nvSpPr>
        <p:spPr>
          <a:xfrm>
            <a:off x="818881" y="1297300"/>
            <a:ext cx="4234899" cy="1219200"/>
          </a:xfrm>
          <a:prstGeom prst="rect">
            <a:avLst/>
          </a:prstGeom>
        </p:spPr>
        <p:txBody>
          <a:bodyPr spcFirstLastPara="1" wrap="square" lIns="121900" tIns="121900" rIns="121900" bIns="121900" anchor="ctr" anchorCtr="0">
            <a:noAutofit/>
          </a:bodyPr>
          <a:lstStyle/>
          <a:p>
            <a:pPr algn="l"/>
            <a:r>
              <a:rPr lang="en" sz="4800">
                <a:solidFill>
                  <a:schemeClr val="lt1"/>
                </a:solidFill>
                <a:latin typeface="+mj-lt"/>
              </a:rPr>
              <a:t>CHƯƠNG I</a:t>
            </a:r>
            <a:endParaRPr sz="4800">
              <a:solidFill>
                <a:schemeClr val="lt1"/>
              </a:solidFill>
              <a:latin typeface="+mj-lt"/>
            </a:endParaRPr>
          </a:p>
        </p:txBody>
      </p:sp>
      <p:cxnSp>
        <p:nvCxnSpPr>
          <p:cNvPr id="283" name="Google Shape;283;p42"/>
          <p:cNvCxnSpPr/>
          <p:nvPr/>
        </p:nvCxnSpPr>
        <p:spPr>
          <a:xfrm>
            <a:off x="950967" y="2494500"/>
            <a:ext cx="5362400" cy="0"/>
          </a:xfrm>
          <a:prstGeom prst="straightConnector1">
            <a:avLst/>
          </a:prstGeom>
          <a:noFill/>
          <a:ln w="76200" cap="flat" cmpd="sng">
            <a:solidFill>
              <a:schemeClr val="lt1"/>
            </a:solidFill>
            <a:prstDash val="solid"/>
            <a:round/>
            <a:headEnd type="none" w="med" len="med"/>
            <a:tailEnd type="none" w="med" len="med"/>
          </a:ln>
        </p:spPr>
      </p:cxnSp>
      <p:cxnSp>
        <p:nvCxnSpPr>
          <p:cNvPr id="284" name="Google Shape;284;p42"/>
          <p:cNvCxnSpPr/>
          <p:nvPr/>
        </p:nvCxnSpPr>
        <p:spPr>
          <a:xfrm>
            <a:off x="950967" y="4980133"/>
            <a:ext cx="5362400" cy="0"/>
          </a:xfrm>
          <a:prstGeom prst="straightConnector1">
            <a:avLst/>
          </a:prstGeom>
          <a:noFill/>
          <a:ln w="76200" cap="flat" cmpd="sng">
            <a:solidFill>
              <a:schemeClr val="lt1"/>
            </a:solidFill>
            <a:prstDash val="solid"/>
            <a:round/>
            <a:headEnd type="none" w="med" len="med"/>
            <a:tailEnd type="none" w="med" len="med"/>
          </a:ln>
        </p:spPr>
      </p:cxnSp>
      <p:grpSp>
        <p:nvGrpSpPr>
          <p:cNvPr id="614" name="Google Shape;1748;p30">
            <a:extLst>
              <a:ext uri="{FF2B5EF4-FFF2-40B4-BE49-F238E27FC236}">
                <a16:creationId xmlns:a16="http://schemas.microsoft.com/office/drawing/2014/main" id="{D22AE5E2-1616-4752-AB7E-B67C5C1FFA3E}"/>
              </a:ext>
            </a:extLst>
          </p:cNvPr>
          <p:cNvGrpSpPr/>
          <p:nvPr/>
        </p:nvGrpSpPr>
        <p:grpSpPr>
          <a:xfrm>
            <a:off x="7390163" y="1204690"/>
            <a:ext cx="3850870" cy="4448620"/>
            <a:chOff x="2181300" y="231400"/>
            <a:chExt cx="4262637" cy="4762499"/>
          </a:xfrm>
        </p:grpSpPr>
        <p:sp>
          <p:nvSpPr>
            <p:cNvPr id="615" name="Google Shape;1749;p30">
              <a:extLst>
                <a:ext uri="{FF2B5EF4-FFF2-40B4-BE49-F238E27FC236}">
                  <a16:creationId xmlns:a16="http://schemas.microsoft.com/office/drawing/2014/main" id="{00B7565B-2616-4209-84E6-405D9B09C34F}"/>
                </a:ext>
              </a:extLst>
            </p:cNvPr>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6" name="Google Shape;1750;p30">
              <a:extLst>
                <a:ext uri="{FF2B5EF4-FFF2-40B4-BE49-F238E27FC236}">
                  <a16:creationId xmlns:a16="http://schemas.microsoft.com/office/drawing/2014/main" id="{650A1624-A988-48C5-AED6-F929512528CB}"/>
                </a:ext>
              </a:extLst>
            </p:cNvPr>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7" name="Google Shape;1751;p30">
              <a:extLst>
                <a:ext uri="{FF2B5EF4-FFF2-40B4-BE49-F238E27FC236}">
                  <a16:creationId xmlns:a16="http://schemas.microsoft.com/office/drawing/2014/main" id="{B08BBEC1-97AA-4D0F-9412-95800BBFCCEB}"/>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8" name="Google Shape;1752;p30">
              <a:extLst>
                <a:ext uri="{FF2B5EF4-FFF2-40B4-BE49-F238E27FC236}">
                  <a16:creationId xmlns:a16="http://schemas.microsoft.com/office/drawing/2014/main" id="{0B72715E-87ED-47E1-B9B1-0B22BAEBA4EB}"/>
                </a:ext>
              </a:extLst>
            </p:cNvPr>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9" name="Google Shape;1753;p30">
              <a:extLst>
                <a:ext uri="{FF2B5EF4-FFF2-40B4-BE49-F238E27FC236}">
                  <a16:creationId xmlns:a16="http://schemas.microsoft.com/office/drawing/2014/main" id="{3653EB49-499B-4942-99E6-8074545E42E2}"/>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0" name="Google Shape;1754;p30">
              <a:extLst>
                <a:ext uri="{FF2B5EF4-FFF2-40B4-BE49-F238E27FC236}">
                  <a16:creationId xmlns:a16="http://schemas.microsoft.com/office/drawing/2014/main" id="{421DDAF6-7802-4150-871B-C2CD28CDA343}"/>
                </a:ext>
              </a:extLst>
            </p:cNvPr>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1" name="Google Shape;1755;p30">
              <a:extLst>
                <a:ext uri="{FF2B5EF4-FFF2-40B4-BE49-F238E27FC236}">
                  <a16:creationId xmlns:a16="http://schemas.microsoft.com/office/drawing/2014/main" id="{F56E8B59-19FC-4995-A98A-5135308A8A1F}"/>
                </a:ext>
              </a:extLst>
            </p:cNvPr>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2" name="Google Shape;1756;p30">
              <a:extLst>
                <a:ext uri="{FF2B5EF4-FFF2-40B4-BE49-F238E27FC236}">
                  <a16:creationId xmlns:a16="http://schemas.microsoft.com/office/drawing/2014/main" id="{EC1E5165-AC65-4EB6-BAE5-7D033B8AFB48}"/>
                </a:ext>
              </a:extLst>
            </p:cNvPr>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3" name="Google Shape;1757;p30">
              <a:extLst>
                <a:ext uri="{FF2B5EF4-FFF2-40B4-BE49-F238E27FC236}">
                  <a16:creationId xmlns:a16="http://schemas.microsoft.com/office/drawing/2014/main" id="{447CA457-19BE-4EB7-8C1C-2AE7EDE1CE3D}"/>
                </a:ext>
              </a:extLst>
            </p:cNvPr>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4" name="Google Shape;1758;p30">
              <a:extLst>
                <a:ext uri="{FF2B5EF4-FFF2-40B4-BE49-F238E27FC236}">
                  <a16:creationId xmlns:a16="http://schemas.microsoft.com/office/drawing/2014/main" id="{459A4F92-9329-4828-B11A-F02D9646387E}"/>
                </a:ext>
              </a:extLst>
            </p:cNvPr>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5" name="Google Shape;1759;p30">
              <a:extLst>
                <a:ext uri="{FF2B5EF4-FFF2-40B4-BE49-F238E27FC236}">
                  <a16:creationId xmlns:a16="http://schemas.microsoft.com/office/drawing/2014/main" id="{A75F6604-5D6D-467A-9224-46740D129FA8}"/>
                </a:ext>
              </a:extLst>
            </p:cNvPr>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6" name="Google Shape;1760;p30">
              <a:extLst>
                <a:ext uri="{FF2B5EF4-FFF2-40B4-BE49-F238E27FC236}">
                  <a16:creationId xmlns:a16="http://schemas.microsoft.com/office/drawing/2014/main" id="{283D4B9C-C28B-4173-A23C-02757F279DB3}"/>
                </a:ext>
              </a:extLst>
            </p:cNvPr>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7" name="Google Shape;1761;p30">
              <a:extLst>
                <a:ext uri="{FF2B5EF4-FFF2-40B4-BE49-F238E27FC236}">
                  <a16:creationId xmlns:a16="http://schemas.microsoft.com/office/drawing/2014/main" id="{7E8CC46E-0C5B-4DAF-BDEA-A00C0A2AF005}"/>
                </a:ext>
              </a:extLst>
            </p:cNvPr>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8" name="Google Shape;1762;p30">
              <a:extLst>
                <a:ext uri="{FF2B5EF4-FFF2-40B4-BE49-F238E27FC236}">
                  <a16:creationId xmlns:a16="http://schemas.microsoft.com/office/drawing/2014/main" id="{7AF9F03B-B659-4A23-8BA2-CC64C2C32605}"/>
                </a:ext>
              </a:extLst>
            </p:cNvPr>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9" name="Google Shape;1763;p30">
              <a:extLst>
                <a:ext uri="{FF2B5EF4-FFF2-40B4-BE49-F238E27FC236}">
                  <a16:creationId xmlns:a16="http://schemas.microsoft.com/office/drawing/2014/main" id="{93EE0FD7-0882-46F8-807C-7A88F45C58C5}"/>
                </a:ext>
              </a:extLst>
            </p:cNvPr>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0" name="Google Shape;1764;p30">
              <a:extLst>
                <a:ext uri="{FF2B5EF4-FFF2-40B4-BE49-F238E27FC236}">
                  <a16:creationId xmlns:a16="http://schemas.microsoft.com/office/drawing/2014/main" id="{0153373A-50B2-4C2D-8DB4-4C86EC5F9FE5}"/>
                </a:ext>
              </a:extLst>
            </p:cNvPr>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1" name="Google Shape;1765;p30">
              <a:extLst>
                <a:ext uri="{FF2B5EF4-FFF2-40B4-BE49-F238E27FC236}">
                  <a16:creationId xmlns:a16="http://schemas.microsoft.com/office/drawing/2014/main" id="{8F0424E5-CCDB-43B0-9AA3-71E06B35D66D}"/>
                </a:ext>
              </a:extLst>
            </p:cNvPr>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2" name="Google Shape;1766;p30">
              <a:extLst>
                <a:ext uri="{FF2B5EF4-FFF2-40B4-BE49-F238E27FC236}">
                  <a16:creationId xmlns:a16="http://schemas.microsoft.com/office/drawing/2014/main" id="{7A4D0EDB-9E8A-4EC5-BA50-EB805CBEF36E}"/>
                </a:ext>
              </a:extLst>
            </p:cNvPr>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3" name="Google Shape;1767;p30">
              <a:extLst>
                <a:ext uri="{FF2B5EF4-FFF2-40B4-BE49-F238E27FC236}">
                  <a16:creationId xmlns:a16="http://schemas.microsoft.com/office/drawing/2014/main" id="{C43E38B3-0F76-4ED4-8245-A46ED6139080}"/>
                </a:ext>
              </a:extLst>
            </p:cNvPr>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4" name="Google Shape;1768;p30">
              <a:extLst>
                <a:ext uri="{FF2B5EF4-FFF2-40B4-BE49-F238E27FC236}">
                  <a16:creationId xmlns:a16="http://schemas.microsoft.com/office/drawing/2014/main" id="{1A117D09-3629-46BF-87FA-EFA50944EDEC}"/>
                </a:ext>
              </a:extLst>
            </p:cNvPr>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5" name="Google Shape;1769;p30">
              <a:extLst>
                <a:ext uri="{FF2B5EF4-FFF2-40B4-BE49-F238E27FC236}">
                  <a16:creationId xmlns:a16="http://schemas.microsoft.com/office/drawing/2014/main" id="{BC5377BD-BB5D-4018-A35B-B679DE4ECD65}"/>
                </a:ext>
              </a:extLst>
            </p:cNvPr>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6" name="Google Shape;1770;p30">
              <a:extLst>
                <a:ext uri="{FF2B5EF4-FFF2-40B4-BE49-F238E27FC236}">
                  <a16:creationId xmlns:a16="http://schemas.microsoft.com/office/drawing/2014/main" id="{83C88674-89AA-4BDC-93EB-079980A1669C}"/>
                </a:ext>
              </a:extLst>
            </p:cNvPr>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7" name="Google Shape;1771;p30">
              <a:extLst>
                <a:ext uri="{FF2B5EF4-FFF2-40B4-BE49-F238E27FC236}">
                  <a16:creationId xmlns:a16="http://schemas.microsoft.com/office/drawing/2014/main" id="{2232268B-944E-49A0-9DCC-4EB0A962095B}"/>
                </a:ext>
              </a:extLst>
            </p:cNvPr>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8" name="Google Shape;1772;p30">
              <a:extLst>
                <a:ext uri="{FF2B5EF4-FFF2-40B4-BE49-F238E27FC236}">
                  <a16:creationId xmlns:a16="http://schemas.microsoft.com/office/drawing/2014/main" id="{1FF767D1-A125-4293-A254-8E517BDB8E75}"/>
                </a:ext>
              </a:extLst>
            </p:cNvPr>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9" name="Google Shape;1773;p30">
              <a:extLst>
                <a:ext uri="{FF2B5EF4-FFF2-40B4-BE49-F238E27FC236}">
                  <a16:creationId xmlns:a16="http://schemas.microsoft.com/office/drawing/2014/main" id="{5D1D96C4-E9FF-4ED5-95CB-1B86DEE867CF}"/>
                </a:ext>
              </a:extLst>
            </p:cNvPr>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0" name="Google Shape;1774;p30">
              <a:extLst>
                <a:ext uri="{FF2B5EF4-FFF2-40B4-BE49-F238E27FC236}">
                  <a16:creationId xmlns:a16="http://schemas.microsoft.com/office/drawing/2014/main" id="{A079C525-5A2B-4FDB-8B58-AAE32877315A}"/>
                </a:ext>
              </a:extLst>
            </p:cNvPr>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1" name="Google Shape;1775;p30">
              <a:extLst>
                <a:ext uri="{FF2B5EF4-FFF2-40B4-BE49-F238E27FC236}">
                  <a16:creationId xmlns:a16="http://schemas.microsoft.com/office/drawing/2014/main" id="{2164D4E7-641B-4C2F-9DF9-B0657A2C6E4B}"/>
                </a:ext>
              </a:extLst>
            </p:cNvPr>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2" name="Google Shape;1776;p30">
              <a:extLst>
                <a:ext uri="{FF2B5EF4-FFF2-40B4-BE49-F238E27FC236}">
                  <a16:creationId xmlns:a16="http://schemas.microsoft.com/office/drawing/2014/main" id="{2AD74F39-54BD-477D-8D36-145E9080E175}"/>
                </a:ext>
              </a:extLst>
            </p:cNvPr>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3" name="Google Shape;1777;p30">
              <a:extLst>
                <a:ext uri="{FF2B5EF4-FFF2-40B4-BE49-F238E27FC236}">
                  <a16:creationId xmlns:a16="http://schemas.microsoft.com/office/drawing/2014/main" id="{56FF8A9B-9911-4A70-88E7-DA0054ADB78E}"/>
                </a:ext>
              </a:extLst>
            </p:cNvPr>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4" name="Google Shape;1778;p30">
              <a:extLst>
                <a:ext uri="{FF2B5EF4-FFF2-40B4-BE49-F238E27FC236}">
                  <a16:creationId xmlns:a16="http://schemas.microsoft.com/office/drawing/2014/main" id="{8614561C-3778-4F8D-AABE-264AC2EAC058}"/>
                </a:ext>
              </a:extLst>
            </p:cNvPr>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5" name="Google Shape;1779;p30">
              <a:extLst>
                <a:ext uri="{FF2B5EF4-FFF2-40B4-BE49-F238E27FC236}">
                  <a16:creationId xmlns:a16="http://schemas.microsoft.com/office/drawing/2014/main" id="{B300E3E1-E8FF-4F3E-AC97-89BC7CD473A7}"/>
                </a:ext>
              </a:extLst>
            </p:cNvPr>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6" name="Google Shape;1780;p30">
              <a:extLst>
                <a:ext uri="{FF2B5EF4-FFF2-40B4-BE49-F238E27FC236}">
                  <a16:creationId xmlns:a16="http://schemas.microsoft.com/office/drawing/2014/main" id="{58E006D1-8A41-4616-AB9C-5635A82B0D0F}"/>
                </a:ext>
              </a:extLst>
            </p:cNvPr>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7" name="Google Shape;1781;p30">
              <a:extLst>
                <a:ext uri="{FF2B5EF4-FFF2-40B4-BE49-F238E27FC236}">
                  <a16:creationId xmlns:a16="http://schemas.microsoft.com/office/drawing/2014/main" id="{29399FCA-5977-4937-8352-56BF354A0CA5}"/>
                </a:ext>
              </a:extLst>
            </p:cNvPr>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8" name="Google Shape;1782;p30">
              <a:extLst>
                <a:ext uri="{FF2B5EF4-FFF2-40B4-BE49-F238E27FC236}">
                  <a16:creationId xmlns:a16="http://schemas.microsoft.com/office/drawing/2014/main" id="{C8A4E742-7B8E-481B-A02F-EC02AE850304}"/>
                </a:ext>
              </a:extLst>
            </p:cNvPr>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9" name="Google Shape;1783;p30">
              <a:extLst>
                <a:ext uri="{FF2B5EF4-FFF2-40B4-BE49-F238E27FC236}">
                  <a16:creationId xmlns:a16="http://schemas.microsoft.com/office/drawing/2014/main" id="{95FA8CA7-1278-4264-A930-4D6D69E66C6F}"/>
                </a:ext>
              </a:extLst>
            </p:cNvPr>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0" name="Google Shape;1784;p30">
              <a:extLst>
                <a:ext uri="{FF2B5EF4-FFF2-40B4-BE49-F238E27FC236}">
                  <a16:creationId xmlns:a16="http://schemas.microsoft.com/office/drawing/2014/main" id="{C35BEFC4-85C5-44BE-98AE-8A421B8F2B41}"/>
                </a:ext>
              </a:extLst>
            </p:cNvPr>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1" name="Google Shape;1785;p30">
              <a:extLst>
                <a:ext uri="{FF2B5EF4-FFF2-40B4-BE49-F238E27FC236}">
                  <a16:creationId xmlns:a16="http://schemas.microsoft.com/office/drawing/2014/main" id="{8A149D4E-EDED-4ABA-A7EE-E36779EAF81A}"/>
                </a:ext>
              </a:extLst>
            </p:cNvPr>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2" name="Google Shape;1786;p30">
              <a:extLst>
                <a:ext uri="{FF2B5EF4-FFF2-40B4-BE49-F238E27FC236}">
                  <a16:creationId xmlns:a16="http://schemas.microsoft.com/office/drawing/2014/main" id="{2DEA78D6-DC12-4022-82E1-63821C1C0905}"/>
                </a:ext>
              </a:extLst>
            </p:cNvPr>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653" name="Google Shape;1787;p30">
              <a:extLst>
                <a:ext uri="{FF2B5EF4-FFF2-40B4-BE49-F238E27FC236}">
                  <a16:creationId xmlns:a16="http://schemas.microsoft.com/office/drawing/2014/main" id="{0D891D75-77BD-4222-AE15-3A01C47D77B5}"/>
                </a:ext>
              </a:extLst>
            </p:cNvPr>
            <p:cNvGrpSpPr/>
            <p:nvPr/>
          </p:nvGrpSpPr>
          <p:grpSpPr>
            <a:xfrm>
              <a:off x="3103642" y="4105408"/>
              <a:ext cx="746807" cy="516445"/>
              <a:chOff x="4884742" y="4921758"/>
              <a:chExt cx="746807" cy="516445"/>
            </a:xfrm>
          </p:grpSpPr>
          <p:sp>
            <p:nvSpPr>
              <p:cNvPr id="805" name="Google Shape;1788;p30">
                <a:extLst>
                  <a:ext uri="{FF2B5EF4-FFF2-40B4-BE49-F238E27FC236}">
                    <a16:creationId xmlns:a16="http://schemas.microsoft.com/office/drawing/2014/main" id="{D527991C-6DF5-4E5D-B938-17413E86989F}"/>
                  </a:ext>
                </a:extLst>
              </p:cNvPr>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6" name="Google Shape;1789;p30">
                <a:extLst>
                  <a:ext uri="{FF2B5EF4-FFF2-40B4-BE49-F238E27FC236}">
                    <a16:creationId xmlns:a16="http://schemas.microsoft.com/office/drawing/2014/main" id="{D6915129-6C41-459E-B265-F308B8B9C276}"/>
                  </a:ext>
                </a:extLst>
              </p:cNvPr>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7" name="Google Shape;1790;p30">
                <a:extLst>
                  <a:ext uri="{FF2B5EF4-FFF2-40B4-BE49-F238E27FC236}">
                    <a16:creationId xmlns:a16="http://schemas.microsoft.com/office/drawing/2014/main" id="{95552B06-7455-4D35-A0AB-25C665A7DB7F}"/>
                  </a:ext>
                </a:extLst>
              </p:cNvPr>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8" name="Google Shape;1791;p30">
                <a:extLst>
                  <a:ext uri="{FF2B5EF4-FFF2-40B4-BE49-F238E27FC236}">
                    <a16:creationId xmlns:a16="http://schemas.microsoft.com/office/drawing/2014/main" id="{C752C2C6-03F0-4C3A-B49A-A787C0CD8A9B}"/>
                  </a:ext>
                </a:extLst>
              </p:cNvPr>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9" name="Google Shape;1792;p30">
                <a:extLst>
                  <a:ext uri="{FF2B5EF4-FFF2-40B4-BE49-F238E27FC236}">
                    <a16:creationId xmlns:a16="http://schemas.microsoft.com/office/drawing/2014/main" id="{0922A56C-3A98-46ED-9CBD-AD5DE6F9F4A3}"/>
                  </a:ext>
                </a:extLst>
              </p:cNvPr>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0" name="Google Shape;1793;p30">
                <a:extLst>
                  <a:ext uri="{FF2B5EF4-FFF2-40B4-BE49-F238E27FC236}">
                    <a16:creationId xmlns:a16="http://schemas.microsoft.com/office/drawing/2014/main" id="{BB3C13EC-C15F-4178-86F3-A42A4CDEBC98}"/>
                  </a:ext>
                </a:extLst>
              </p:cNvPr>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1" name="Google Shape;1794;p30">
                <a:extLst>
                  <a:ext uri="{FF2B5EF4-FFF2-40B4-BE49-F238E27FC236}">
                    <a16:creationId xmlns:a16="http://schemas.microsoft.com/office/drawing/2014/main" id="{56D44B06-8F4E-488D-B2B2-4DAB28C3D2CC}"/>
                  </a:ext>
                </a:extLst>
              </p:cNvPr>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2" name="Google Shape;1795;p30">
                <a:extLst>
                  <a:ext uri="{FF2B5EF4-FFF2-40B4-BE49-F238E27FC236}">
                    <a16:creationId xmlns:a16="http://schemas.microsoft.com/office/drawing/2014/main" id="{A4323840-83CA-4C93-B03A-63212281A999}"/>
                  </a:ext>
                </a:extLst>
              </p:cNvPr>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3" name="Google Shape;1796;p30">
                <a:extLst>
                  <a:ext uri="{FF2B5EF4-FFF2-40B4-BE49-F238E27FC236}">
                    <a16:creationId xmlns:a16="http://schemas.microsoft.com/office/drawing/2014/main" id="{8EFD8ACA-932B-40C6-B210-E254807894DE}"/>
                  </a:ext>
                </a:extLst>
              </p:cNvPr>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4" name="Google Shape;1797;p30">
                <a:extLst>
                  <a:ext uri="{FF2B5EF4-FFF2-40B4-BE49-F238E27FC236}">
                    <a16:creationId xmlns:a16="http://schemas.microsoft.com/office/drawing/2014/main" id="{A568D896-25B2-4193-B6B1-57B57DABFC10}"/>
                  </a:ext>
                </a:extLst>
              </p:cNvPr>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5" name="Google Shape;1798;p30">
                <a:extLst>
                  <a:ext uri="{FF2B5EF4-FFF2-40B4-BE49-F238E27FC236}">
                    <a16:creationId xmlns:a16="http://schemas.microsoft.com/office/drawing/2014/main" id="{02582C8C-B913-4C79-91AC-270EF1293F7D}"/>
                  </a:ext>
                </a:extLst>
              </p:cNvPr>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6" name="Google Shape;1799;p30">
                <a:extLst>
                  <a:ext uri="{FF2B5EF4-FFF2-40B4-BE49-F238E27FC236}">
                    <a16:creationId xmlns:a16="http://schemas.microsoft.com/office/drawing/2014/main" id="{5E969044-207F-4D67-A36D-9035092E6EE6}"/>
                  </a:ext>
                </a:extLst>
              </p:cNvPr>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7" name="Google Shape;1800;p30">
                <a:extLst>
                  <a:ext uri="{FF2B5EF4-FFF2-40B4-BE49-F238E27FC236}">
                    <a16:creationId xmlns:a16="http://schemas.microsoft.com/office/drawing/2014/main" id="{43ED9A01-C628-47D0-B07E-13C1C9C30709}"/>
                  </a:ext>
                </a:extLst>
              </p:cNvPr>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8" name="Google Shape;1801;p30">
                <a:extLst>
                  <a:ext uri="{FF2B5EF4-FFF2-40B4-BE49-F238E27FC236}">
                    <a16:creationId xmlns:a16="http://schemas.microsoft.com/office/drawing/2014/main" id="{FFA32A5D-4C55-4D25-B620-CC2A99B47031}"/>
                  </a:ext>
                </a:extLst>
              </p:cNvPr>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9" name="Google Shape;1802;p30">
                <a:extLst>
                  <a:ext uri="{FF2B5EF4-FFF2-40B4-BE49-F238E27FC236}">
                    <a16:creationId xmlns:a16="http://schemas.microsoft.com/office/drawing/2014/main" id="{757EEA94-7AE5-4246-ACCB-978CE64E0FBC}"/>
                  </a:ext>
                </a:extLst>
              </p:cNvPr>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0" name="Google Shape;1803;p30">
                <a:extLst>
                  <a:ext uri="{FF2B5EF4-FFF2-40B4-BE49-F238E27FC236}">
                    <a16:creationId xmlns:a16="http://schemas.microsoft.com/office/drawing/2014/main" id="{8F1879EF-4DD2-4798-80C9-FB2A541866FF}"/>
                  </a:ext>
                </a:extLst>
              </p:cNvPr>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1" name="Google Shape;1804;p30">
                <a:extLst>
                  <a:ext uri="{FF2B5EF4-FFF2-40B4-BE49-F238E27FC236}">
                    <a16:creationId xmlns:a16="http://schemas.microsoft.com/office/drawing/2014/main" id="{44464B1D-7995-47C6-8FDD-E630E719A786}"/>
                  </a:ext>
                </a:extLst>
              </p:cNvPr>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654" name="Google Shape;1805;p30">
              <a:extLst>
                <a:ext uri="{FF2B5EF4-FFF2-40B4-BE49-F238E27FC236}">
                  <a16:creationId xmlns:a16="http://schemas.microsoft.com/office/drawing/2014/main" id="{A3844C1C-E22A-4320-9214-8A9F62A56609}"/>
                </a:ext>
              </a:extLst>
            </p:cNvPr>
            <p:cNvGrpSpPr/>
            <p:nvPr/>
          </p:nvGrpSpPr>
          <p:grpSpPr>
            <a:xfrm>
              <a:off x="3213031" y="4002823"/>
              <a:ext cx="664504" cy="467011"/>
              <a:chOff x="4994131" y="4819173"/>
              <a:chExt cx="664504" cy="467011"/>
            </a:xfrm>
          </p:grpSpPr>
          <p:sp>
            <p:nvSpPr>
              <p:cNvPr id="789" name="Google Shape;1806;p30">
                <a:extLst>
                  <a:ext uri="{FF2B5EF4-FFF2-40B4-BE49-F238E27FC236}">
                    <a16:creationId xmlns:a16="http://schemas.microsoft.com/office/drawing/2014/main" id="{C1D3A23C-080C-4BDF-A6BA-C6EBB8623652}"/>
                  </a:ext>
                </a:extLst>
              </p:cNvPr>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0" name="Google Shape;1807;p30">
                <a:extLst>
                  <a:ext uri="{FF2B5EF4-FFF2-40B4-BE49-F238E27FC236}">
                    <a16:creationId xmlns:a16="http://schemas.microsoft.com/office/drawing/2014/main" id="{CDE49B4B-7971-4C76-A5FF-05B99EB15793}"/>
                  </a:ext>
                </a:extLst>
              </p:cNvPr>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1" name="Google Shape;1808;p30">
                <a:extLst>
                  <a:ext uri="{FF2B5EF4-FFF2-40B4-BE49-F238E27FC236}">
                    <a16:creationId xmlns:a16="http://schemas.microsoft.com/office/drawing/2014/main" id="{2F9F350F-25E6-4E7D-97BB-0C18F8522D53}"/>
                  </a:ext>
                </a:extLst>
              </p:cNvPr>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2" name="Google Shape;1809;p30">
                <a:extLst>
                  <a:ext uri="{FF2B5EF4-FFF2-40B4-BE49-F238E27FC236}">
                    <a16:creationId xmlns:a16="http://schemas.microsoft.com/office/drawing/2014/main" id="{F0C4A26C-2BE3-49AA-AB1F-A697A2E08A38}"/>
                  </a:ext>
                </a:extLst>
              </p:cNvPr>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3" name="Google Shape;1810;p30">
                <a:extLst>
                  <a:ext uri="{FF2B5EF4-FFF2-40B4-BE49-F238E27FC236}">
                    <a16:creationId xmlns:a16="http://schemas.microsoft.com/office/drawing/2014/main" id="{1A162DBC-A091-4B28-B997-301D60D0CC24}"/>
                  </a:ext>
                </a:extLst>
              </p:cNvPr>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4" name="Google Shape;1811;p30">
                <a:extLst>
                  <a:ext uri="{FF2B5EF4-FFF2-40B4-BE49-F238E27FC236}">
                    <a16:creationId xmlns:a16="http://schemas.microsoft.com/office/drawing/2014/main" id="{E599BDC7-4922-47E1-B32B-97E0064D1068}"/>
                  </a:ext>
                </a:extLst>
              </p:cNvPr>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5" name="Google Shape;1812;p30">
                <a:extLst>
                  <a:ext uri="{FF2B5EF4-FFF2-40B4-BE49-F238E27FC236}">
                    <a16:creationId xmlns:a16="http://schemas.microsoft.com/office/drawing/2014/main" id="{B744C8A2-9EA5-4977-97A1-84D609103195}"/>
                  </a:ext>
                </a:extLst>
              </p:cNvPr>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6" name="Google Shape;1813;p30">
                <a:extLst>
                  <a:ext uri="{FF2B5EF4-FFF2-40B4-BE49-F238E27FC236}">
                    <a16:creationId xmlns:a16="http://schemas.microsoft.com/office/drawing/2014/main" id="{AEB226CF-91AE-484A-8308-17D54D28076B}"/>
                  </a:ext>
                </a:extLst>
              </p:cNvPr>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7" name="Google Shape;1814;p30">
                <a:extLst>
                  <a:ext uri="{FF2B5EF4-FFF2-40B4-BE49-F238E27FC236}">
                    <a16:creationId xmlns:a16="http://schemas.microsoft.com/office/drawing/2014/main" id="{21FA8EBF-8C49-45F2-BED1-867BB92ECE03}"/>
                  </a:ext>
                </a:extLst>
              </p:cNvPr>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8" name="Google Shape;1815;p30">
                <a:extLst>
                  <a:ext uri="{FF2B5EF4-FFF2-40B4-BE49-F238E27FC236}">
                    <a16:creationId xmlns:a16="http://schemas.microsoft.com/office/drawing/2014/main" id="{5B7FF4DE-AD9B-4102-B033-FFE82A6DC53F}"/>
                  </a:ext>
                </a:extLst>
              </p:cNvPr>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9" name="Google Shape;1816;p30">
                <a:extLst>
                  <a:ext uri="{FF2B5EF4-FFF2-40B4-BE49-F238E27FC236}">
                    <a16:creationId xmlns:a16="http://schemas.microsoft.com/office/drawing/2014/main" id="{E6A52B79-3EE7-4F9A-8D7B-71F3C8B9F9A6}"/>
                  </a:ext>
                </a:extLst>
              </p:cNvPr>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0" name="Google Shape;1817;p30">
                <a:extLst>
                  <a:ext uri="{FF2B5EF4-FFF2-40B4-BE49-F238E27FC236}">
                    <a16:creationId xmlns:a16="http://schemas.microsoft.com/office/drawing/2014/main" id="{61D0F024-F623-494B-9D1A-61929E90FF2B}"/>
                  </a:ext>
                </a:extLst>
              </p:cNvPr>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1" name="Google Shape;1818;p30">
                <a:extLst>
                  <a:ext uri="{FF2B5EF4-FFF2-40B4-BE49-F238E27FC236}">
                    <a16:creationId xmlns:a16="http://schemas.microsoft.com/office/drawing/2014/main" id="{104CDCD6-C21D-4BED-B261-34D48E362D6A}"/>
                  </a:ext>
                </a:extLst>
              </p:cNvPr>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2" name="Google Shape;1819;p30">
                <a:extLst>
                  <a:ext uri="{FF2B5EF4-FFF2-40B4-BE49-F238E27FC236}">
                    <a16:creationId xmlns:a16="http://schemas.microsoft.com/office/drawing/2014/main" id="{351A0A16-5E56-48AD-9000-43A3CE729CE5}"/>
                  </a:ext>
                </a:extLst>
              </p:cNvPr>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3" name="Google Shape;1820;p30">
                <a:extLst>
                  <a:ext uri="{FF2B5EF4-FFF2-40B4-BE49-F238E27FC236}">
                    <a16:creationId xmlns:a16="http://schemas.microsoft.com/office/drawing/2014/main" id="{8B4718C6-3506-4641-860A-1A876EF194D1}"/>
                  </a:ext>
                </a:extLst>
              </p:cNvPr>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4" name="Google Shape;1821;p30">
                <a:extLst>
                  <a:ext uri="{FF2B5EF4-FFF2-40B4-BE49-F238E27FC236}">
                    <a16:creationId xmlns:a16="http://schemas.microsoft.com/office/drawing/2014/main" id="{B7844981-032C-40F9-9488-29AC26DB809D}"/>
                  </a:ext>
                </a:extLst>
              </p:cNvPr>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655" name="Google Shape;1822;p30">
              <a:extLst>
                <a:ext uri="{FF2B5EF4-FFF2-40B4-BE49-F238E27FC236}">
                  <a16:creationId xmlns:a16="http://schemas.microsoft.com/office/drawing/2014/main" id="{24ABB15F-DC76-43F9-967B-2474E2D0C3E8}"/>
                </a:ext>
              </a:extLst>
            </p:cNvPr>
            <p:cNvGrpSpPr/>
            <p:nvPr/>
          </p:nvGrpSpPr>
          <p:grpSpPr>
            <a:xfrm>
              <a:off x="3192597" y="3904144"/>
              <a:ext cx="664599" cy="467011"/>
              <a:chOff x="4973697" y="4720494"/>
              <a:chExt cx="664599" cy="467011"/>
            </a:xfrm>
          </p:grpSpPr>
          <p:sp>
            <p:nvSpPr>
              <p:cNvPr id="773" name="Google Shape;1823;p30">
                <a:extLst>
                  <a:ext uri="{FF2B5EF4-FFF2-40B4-BE49-F238E27FC236}">
                    <a16:creationId xmlns:a16="http://schemas.microsoft.com/office/drawing/2014/main" id="{A555C50B-E861-4EED-811C-FB04F4139499}"/>
                  </a:ext>
                </a:extLst>
              </p:cNvPr>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4" name="Google Shape;1824;p30">
                <a:extLst>
                  <a:ext uri="{FF2B5EF4-FFF2-40B4-BE49-F238E27FC236}">
                    <a16:creationId xmlns:a16="http://schemas.microsoft.com/office/drawing/2014/main" id="{6D3A0D08-8E3E-4834-9865-557B35C28BD6}"/>
                  </a:ext>
                </a:extLst>
              </p:cNvPr>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5" name="Google Shape;1825;p30">
                <a:extLst>
                  <a:ext uri="{FF2B5EF4-FFF2-40B4-BE49-F238E27FC236}">
                    <a16:creationId xmlns:a16="http://schemas.microsoft.com/office/drawing/2014/main" id="{D85E0006-8D3C-4706-8FB7-406C8540E0D1}"/>
                  </a:ext>
                </a:extLst>
              </p:cNvPr>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6" name="Google Shape;1826;p30">
                <a:extLst>
                  <a:ext uri="{FF2B5EF4-FFF2-40B4-BE49-F238E27FC236}">
                    <a16:creationId xmlns:a16="http://schemas.microsoft.com/office/drawing/2014/main" id="{25BE5D9B-A3C9-4E37-9BFE-7E48FECCBE46}"/>
                  </a:ext>
                </a:extLst>
              </p:cNvPr>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7" name="Google Shape;1827;p30">
                <a:extLst>
                  <a:ext uri="{FF2B5EF4-FFF2-40B4-BE49-F238E27FC236}">
                    <a16:creationId xmlns:a16="http://schemas.microsoft.com/office/drawing/2014/main" id="{F1725953-179F-46B2-8830-EDD2623D7755}"/>
                  </a:ext>
                </a:extLst>
              </p:cNvPr>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8" name="Google Shape;1828;p30">
                <a:extLst>
                  <a:ext uri="{FF2B5EF4-FFF2-40B4-BE49-F238E27FC236}">
                    <a16:creationId xmlns:a16="http://schemas.microsoft.com/office/drawing/2014/main" id="{82A52611-4E63-4DD9-B2CF-1611F7DAAAC6}"/>
                  </a:ext>
                </a:extLst>
              </p:cNvPr>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9" name="Google Shape;1829;p30">
                <a:extLst>
                  <a:ext uri="{FF2B5EF4-FFF2-40B4-BE49-F238E27FC236}">
                    <a16:creationId xmlns:a16="http://schemas.microsoft.com/office/drawing/2014/main" id="{D280FA72-7463-4F13-8E09-BCAB810982BF}"/>
                  </a:ext>
                </a:extLst>
              </p:cNvPr>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0" name="Google Shape;1830;p30">
                <a:extLst>
                  <a:ext uri="{FF2B5EF4-FFF2-40B4-BE49-F238E27FC236}">
                    <a16:creationId xmlns:a16="http://schemas.microsoft.com/office/drawing/2014/main" id="{4FB69DFD-536D-4E42-92C6-82E9712B728C}"/>
                  </a:ext>
                </a:extLst>
              </p:cNvPr>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1" name="Google Shape;1831;p30">
                <a:extLst>
                  <a:ext uri="{FF2B5EF4-FFF2-40B4-BE49-F238E27FC236}">
                    <a16:creationId xmlns:a16="http://schemas.microsoft.com/office/drawing/2014/main" id="{41AC9A96-AEAB-4F27-8AD5-CC1249DF10F3}"/>
                  </a:ext>
                </a:extLst>
              </p:cNvPr>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2" name="Google Shape;1832;p30">
                <a:extLst>
                  <a:ext uri="{FF2B5EF4-FFF2-40B4-BE49-F238E27FC236}">
                    <a16:creationId xmlns:a16="http://schemas.microsoft.com/office/drawing/2014/main" id="{E1309C43-5937-4B0D-9032-E49E09BC336E}"/>
                  </a:ext>
                </a:extLst>
              </p:cNvPr>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3" name="Google Shape;1833;p30">
                <a:extLst>
                  <a:ext uri="{FF2B5EF4-FFF2-40B4-BE49-F238E27FC236}">
                    <a16:creationId xmlns:a16="http://schemas.microsoft.com/office/drawing/2014/main" id="{F073991F-B4C5-4430-BD61-7E69ABE75022}"/>
                  </a:ext>
                </a:extLst>
              </p:cNvPr>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4" name="Google Shape;1834;p30">
                <a:extLst>
                  <a:ext uri="{FF2B5EF4-FFF2-40B4-BE49-F238E27FC236}">
                    <a16:creationId xmlns:a16="http://schemas.microsoft.com/office/drawing/2014/main" id="{11B6EE3A-2AA2-4390-ABA6-345B6EF749BA}"/>
                  </a:ext>
                </a:extLst>
              </p:cNvPr>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5" name="Google Shape;1835;p30">
                <a:extLst>
                  <a:ext uri="{FF2B5EF4-FFF2-40B4-BE49-F238E27FC236}">
                    <a16:creationId xmlns:a16="http://schemas.microsoft.com/office/drawing/2014/main" id="{5C5C84A8-E681-475C-890A-63639D1DE9F2}"/>
                  </a:ext>
                </a:extLst>
              </p:cNvPr>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6" name="Google Shape;1836;p30">
                <a:extLst>
                  <a:ext uri="{FF2B5EF4-FFF2-40B4-BE49-F238E27FC236}">
                    <a16:creationId xmlns:a16="http://schemas.microsoft.com/office/drawing/2014/main" id="{2B3C6220-BFE4-4366-98AF-ED5C623BC583}"/>
                  </a:ext>
                </a:extLst>
              </p:cNvPr>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7" name="Google Shape;1837;p30">
                <a:extLst>
                  <a:ext uri="{FF2B5EF4-FFF2-40B4-BE49-F238E27FC236}">
                    <a16:creationId xmlns:a16="http://schemas.microsoft.com/office/drawing/2014/main" id="{9B265185-93E4-4B9B-B582-8DB70DFFE392}"/>
                  </a:ext>
                </a:extLst>
              </p:cNvPr>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8" name="Google Shape;1838;p30">
                <a:extLst>
                  <a:ext uri="{FF2B5EF4-FFF2-40B4-BE49-F238E27FC236}">
                    <a16:creationId xmlns:a16="http://schemas.microsoft.com/office/drawing/2014/main" id="{9DACE284-4350-40C9-9064-76B24EA9CE99}"/>
                  </a:ext>
                </a:extLst>
              </p:cNvPr>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656" name="Google Shape;1839;p30">
              <a:extLst>
                <a:ext uri="{FF2B5EF4-FFF2-40B4-BE49-F238E27FC236}">
                  <a16:creationId xmlns:a16="http://schemas.microsoft.com/office/drawing/2014/main" id="{D80ADD21-8661-42B8-9275-88A05D7099A9}"/>
                </a:ext>
              </a:extLst>
            </p:cNvPr>
            <p:cNvGrpSpPr/>
            <p:nvPr/>
          </p:nvGrpSpPr>
          <p:grpSpPr>
            <a:xfrm>
              <a:off x="3220919" y="3808894"/>
              <a:ext cx="664504" cy="467011"/>
              <a:chOff x="5002019" y="4625244"/>
              <a:chExt cx="664504" cy="467011"/>
            </a:xfrm>
          </p:grpSpPr>
          <p:sp>
            <p:nvSpPr>
              <p:cNvPr id="757" name="Google Shape;1840;p30">
                <a:extLst>
                  <a:ext uri="{FF2B5EF4-FFF2-40B4-BE49-F238E27FC236}">
                    <a16:creationId xmlns:a16="http://schemas.microsoft.com/office/drawing/2014/main" id="{EF459A6C-DE28-4AA1-8EAE-8FD3C85EAEF4}"/>
                  </a:ext>
                </a:extLst>
              </p:cNvPr>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8" name="Google Shape;1841;p30">
                <a:extLst>
                  <a:ext uri="{FF2B5EF4-FFF2-40B4-BE49-F238E27FC236}">
                    <a16:creationId xmlns:a16="http://schemas.microsoft.com/office/drawing/2014/main" id="{57B0ADC8-5810-4361-ACA1-ACD345296938}"/>
                  </a:ext>
                </a:extLst>
              </p:cNvPr>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9" name="Google Shape;1842;p30">
                <a:extLst>
                  <a:ext uri="{FF2B5EF4-FFF2-40B4-BE49-F238E27FC236}">
                    <a16:creationId xmlns:a16="http://schemas.microsoft.com/office/drawing/2014/main" id="{4749853C-6DCA-45B6-BC7A-304C25D15957}"/>
                  </a:ext>
                </a:extLst>
              </p:cNvPr>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0" name="Google Shape;1843;p30">
                <a:extLst>
                  <a:ext uri="{FF2B5EF4-FFF2-40B4-BE49-F238E27FC236}">
                    <a16:creationId xmlns:a16="http://schemas.microsoft.com/office/drawing/2014/main" id="{7544F4B5-31E8-41C0-8AC9-A90A604C6240}"/>
                  </a:ext>
                </a:extLst>
              </p:cNvPr>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1" name="Google Shape;1844;p30">
                <a:extLst>
                  <a:ext uri="{FF2B5EF4-FFF2-40B4-BE49-F238E27FC236}">
                    <a16:creationId xmlns:a16="http://schemas.microsoft.com/office/drawing/2014/main" id="{69A857EA-1463-4CBF-9D6C-BB062E5784CB}"/>
                  </a:ext>
                </a:extLst>
              </p:cNvPr>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2" name="Google Shape;1845;p30">
                <a:extLst>
                  <a:ext uri="{FF2B5EF4-FFF2-40B4-BE49-F238E27FC236}">
                    <a16:creationId xmlns:a16="http://schemas.microsoft.com/office/drawing/2014/main" id="{5E838E42-A2C7-4D8C-BAFA-F855FFA4ADB6}"/>
                  </a:ext>
                </a:extLst>
              </p:cNvPr>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3" name="Google Shape;1846;p30">
                <a:extLst>
                  <a:ext uri="{FF2B5EF4-FFF2-40B4-BE49-F238E27FC236}">
                    <a16:creationId xmlns:a16="http://schemas.microsoft.com/office/drawing/2014/main" id="{3C0087F7-1D11-4005-A8AB-04BFF45162AF}"/>
                  </a:ext>
                </a:extLst>
              </p:cNvPr>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4" name="Google Shape;1847;p30">
                <a:extLst>
                  <a:ext uri="{FF2B5EF4-FFF2-40B4-BE49-F238E27FC236}">
                    <a16:creationId xmlns:a16="http://schemas.microsoft.com/office/drawing/2014/main" id="{53C3F7DA-B8C7-46D6-8326-049A1928D9B2}"/>
                  </a:ext>
                </a:extLst>
              </p:cNvPr>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5" name="Google Shape;1848;p30">
                <a:extLst>
                  <a:ext uri="{FF2B5EF4-FFF2-40B4-BE49-F238E27FC236}">
                    <a16:creationId xmlns:a16="http://schemas.microsoft.com/office/drawing/2014/main" id="{BF2233F8-005C-40AF-8A67-1E1E19D2CD32}"/>
                  </a:ext>
                </a:extLst>
              </p:cNvPr>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6" name="Google Shape;1849;p30">
                <a:extLst>
                  <a:ext uri="{FF2B5EF4-FFF2-40B4-BE49-F238E27FC236}">
                    <a16:creationId xmlns:a16="http://schemas.microsoft.com/office/drawing/2014/main" id="{73A90EEF-0F39-4FA3-9E92-0FA981D1B9A4}"/>
                  </a:ext>
                </a:extLst>
              </p:cNvPr>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7" name="Google Shape;1850;p30">
                <a:extLst>
                  <a:ext uri="{FF2B5EF4-FFF2-40B4-BE49-F238E27FC236}">
                    <a16:creationId xmlns:a16="http://schemas.microsoft.com/office/drawing/2014/main" id="{C7E5347F-9736-47DB-A221-1F4996B4B989}"/>
                  </a:ext>
                </a:extLst>
              </p:cNvPr>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8" name="Google Shape;1851;p30">
                <a:extLst>
                  <a:ext uri="{FF2B5EF4-FFF2-40B4-BE49-F238E27FC236}">
                    <a16:creationId xmlns:a16="http://schemas.microsoft.com/office/drawing/2014/main" id="{62228D4C-E092-44C9-8C26-D8C54F2E73A2}"/>
                  </a:ext>
                </a:extLst>
              </p:cNvPr>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9" name="Google Shape;1852;p30">
                <a:extLst>
                  <a:ext uri="{FF2B5EF4-FFF2-40B4-BE49-F238E27FC236}">
                    <a16:creationId xmlns:a16="http://schemas.microsoft.com/office/drawing/2014/main" id="{61CB5C1D-CBF0-488D-BC89-B407EE68B84A}"/>
                  </a:ext>
                </a:extLst>
              </p:cNvPr>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0" name="Google Shape;1853;p30">
                <a:extLst>
                  <a:ext uri="{FF2B5EF4-FFF2-40B4-BE49-F238E27FC236}">
                    <a16:creationId xmlns:a16="http://schemas.microsoft.com/office/drawing/2014/main" id="{129AA298-5965-41A8-A90F-D4A5DEE792CA}"/>
                  </a:ext>
                </a:extLst>
              </p:cNvPr>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1" name="Google Shape;1854;p30">
                <a:extLst>
                  <a:ext uri="{FF2B5EF4-FFF2-40B4-BE49-F238E27FC236}">
                    <a16:creationId xmlns:a16="http://schemas.microsoft.com/office/drawing/2014/main" id="{163E6E1C-D83C-406E-A0B5-469FA59DE395}"/>
                  </a:ext>
                </a:extLst>
              </p:cNvPr>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2" name="Google Shape;1855;p30">
                <a:extLst>
                  <a:ext uri="{FF2B5EF4-FFF2-40B4-BE49-F238E27FC236}">
                    <a16:creationId xmlns:a16="http://schemas.microsoft.com/office/drawing/2014/main" id="{F0375B08-3745-4823-8C06-92A16B9E12B3}"/>
                  </a:ext>
                </a:extLst>
              </p:cNvPr>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657" name="Google Shape;1856;p30">
              <a:extLst>
                <a:ext uri="{FF2B5EF4-FFF2-40B4-BE49-F238E27FC236}">
                  <a16:creationId xmlns:a16="http://schemas.microsoft.com/office/drawing/2014/main" id="{ADC211C6-0D0E-4705-833F-B759910594C1}"/>
                </a:ext>
              </a:extLst>
            </p:cNvPr>
            <p:cNvGrpSpPr/>
            <p:nvPr/>
          </p:nvGrpSpPr>
          <p:grpSpPr>
            <a:xfrm>
              <a:off x="3200486" y="3710215"/>
              <a:ext cx="664598" cy="467011"/>
              <a:chOff x="4981586" y="4526565"/>
              <a:chExt cx="664598" cy="467011"/>
            </a:xfrm>
          </p:grpSpPr>
          <p:sp>
            <p:nvSpPr>
              <p:cNvPr id="741" name="Google Shape;1857;p30">
                <a:extLst>
                  <a:ext uri="{FF2B5EF4-FFF2-40B4-BE49-F238E27FC236}">
                    <a16:creationId xmlns:a16="http://schemas.microsoft.com/office/drawing/2014/main" id="{6DBB1C9E-ACA0-4593-AE30-4910531605EC}"/>
                  </a:ext>
                </a:extLst>
              </p:cNvPr>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2" name="Google Shape;1858;p30">
                <a:extLst>
                  <a:ext uri="{FF2B5EF4-FFF2-40B4-BE49-F238E27FC236}">
                    <a16:creationId xmlns:a16="http://schemas.microsoft.com/office/drawing/2014/main" id="{EF975234-DE4D-406D-8FD9-479246959C40}"/>
                  </a:ext>
                </a:extLst>
              </p:cNvPr>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3" name="Google Shape;1859;p30">
                <a:extLst>
                  <a:ext uri="{FF2B5EF4-FFF2-40B4-BE49-F238E27FC236}">
                    <a16:creationId xmlns:a16="http://schemas.microsoft.com/office/drawing/2014/main" id="{58680632-4D13-4D86-A6D8-A9D10E9C2653}"/>
                  </a:ext>
                </a:extLst>
              </p:cNvPr>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4" name="Google Shape;1860;p30">
                <a:extLst>
                  <a:ext uri="{FF2B5EF4-FFF2-40B4-BE49-F238E27FC236}">
                    <a16:creationId xmlns:a16="http://schemas.microsoft.com/office/drawing/2014/main" id="{B00736BE-D68A-482C-8C67-0C7A7BCE7B5B}"/>
                  </a:ext>
                </a:extLst>
              </p:cNvPr>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5" name="Google Shape;1861;p30">
                <a:extLst>
                  <a:ext uri="{FF2B5EF4-FFF2-40B4-BE49-F238E27FC236}">
                    <a16:creationId xmlns:a16="http://schemas.microsoft.com/office/drawing/2014/main" id="{6062850B-D768-469C-8E61-48FBFB7EB58B}"/>
                  </a:ext>
                </a:extLst>
              </p:cNvPr>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6" name="Google Shape;1862;p30">
                <a:extLst>
                  <a:ext uri="{FF2B5EF4-FFF2-40B4-BE49-F238E27FC236}">
                    <a16:creationId xmlns:a16="http://schemas.microsoft.com/office/drawing/2014/main" id="{D5F42E26-B5DE-4A59-A477-E9BC0C223B17}"/>
                  </a:ext>
                </a:extLst>
              </p:cNvPr>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7" name="Google Shape;1863;p30">
                <a:extLst>
                  <a:ext uri="{FF2B5EF4-FFF2-40B4-BE49-F238E27FC236}">
                    <a16:creationId xmlns:a16="http://schemas.microsoft.com/office/drawing/2014/main" id="{E5165C97-E325-40C3-8679-5879B08ED18A}"/>
                  </a:ext>
                </a:extLst>
              </p:cNvPr>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8" name="Google Shape;1864;p30">
                <a:extLst>
                  <a:ext uri="{FF2B5EF4-FFF2-40B4-BE49-F238E27FC236}">
                    <a16:creationId xmlns:a16="http://schemas.microsoft.com/office/drawing/2014/main" id="{9366F6D5-72A3-497B-8D01-A9BD7DC405F2}"/>
                  </a:ext>
                </a:extLst>
              </p:cNvPr>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9" name="Google Shape;1865;p30">
                <a:extLst>
                  <a:ext uri="{FF2B5EF4-FFF2-40B4-BE49-F238E27FC236}">
                    <a16:creationId xmlns:a16="http://schemas.microsoft.com/office/drawing/2014/main" id="{01E60D8A-F5E3-4289-AFD7-5E9AC3CF4CCE}"/>
                  </a:ext>
                </a:extLst>
              </p:cNvPr>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0" name="Google Shape;1866;p30">
                <a:extLst>
                  <a:ext uri="{FF2B5EF4-FFF2-40B4-BE49-F238E27FC236}">
                    <a16:creationId xmlns:a16="http://schemas.microsoft.com/office/drawing/2014/main" id="{7661C4EE-235D-42D8-8D33-0C9474A23010}"/>
                  </a:ext>
                </a:extLst>
              </p:cNvPr>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1" name="Google Shape;1867;p30">
                <a:extLst>
                  <a:ext uri="{FF2B5EF4-FFF2-40B4-BE49-F238E27FC236}">
                    <a16:creationId xmlns:a16="http://schemas.microsoft.com/office/drawing/2014/main" id="{50579C7C-FE2C-4083-BB15-B9D1BB5BF404}"/>
                  </a:ext>
                </a:extLst>
              </p:cNvPr>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2" name="Google Shape;1868;p30">
                <a:extLst>
                  <a:ext uri="{FF2B5EF4-FFF2-40B4-BE49-F238E27FC236}">
                    <a16:creationId xmlns:a16="http://schemas.microsoft.com/office/drawing/2014/main" id="{35937E20-85AB-40DA-B509-DDAB79B1317F}"/>
                  </a:ext>
                </a:extLst>
              </p:cNvPr>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3" name="Google Shape;1869;p30">
                <a:extLst>
                  <a:ext uri="{FF2B5EF4-FFF2-40B4-BE49-F238E27FC236}">
                    <a16:creationId xmlns:a16="http://schemas.microsoft.com/office/drawing/2014/main" id="{70DCFE8B-79DD-4124-8B7C-C29810A617B5}"/>
                  </a:ext>
                </a:extLst>
              </p:cNvPr>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4" name="Google Shape;1870;p30">
                <a:extLst>
                  <a:ext uri="{FF2B5EF4-FFF2-40B4-BE49-F238E27FC236}">
                    <a16:creationId xmlns:a16="http://schemas.microsoft.com/office/drawing/2014/main" id="{155D1E8C-BCF6-4343-BE83-1364A8BBB9D8}"/>
                  </a:ext>
                </a:extLst>
              </p:cNvPr>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5" name="Google Shape;1871;p30">
                <a:extLst>
                  <a:ext uri="{FF2B5EF4-FFF2-40B4-BE49-F238E27FC236}">
                    <a16:creationId xmlns:a16="http://schemas.microsoft.com/office/drawing/2014/main" id="{49D9AA8F-ED87-4A17-AD15-BAC9B97340DC}"/>
                  </a:ext>
                </a:extLst>
              </p:cNvPr>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6" name="Google Shape;1872;p30">
                <a:extLst>
                  <a:ext uri="{FF2B5EF4-FFF2-40B4-BE49-F238E27FC236}">
                    <a16:creationId xmlns:a16="http://schemas.microsoft.com/office/drawing/2014/main" id="{625383BD-3864-475B-B4E5-E0A3942C4A5B}"/>
                  </a:ext>
                </a:extLst>
              </p:cNvPr>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658" name="Google Shape;1873;p30">
              <a:extLst>
                <a:ext uri="{FF2B5EF4-FFF2-40B4-BE49-F238E27FC236}">
                  <a16:creationId xmlns:a16="http://schemas.microsoft.com/office/drawing/2014/main" id="{D4226663-5F39-404E-9905-55B3DA4784B1}"/>
                </a:ext>
              </a:extLst>
            </p:cNvPr>
            <p:cNvGrpSpPr/>
            <p:nvPr/>
          </p:nvGrpSpPr>
          <p:grpSpPr>
            <a:xfrm>
              <a:off x="2181300" y="4477454"/>
              <a:ext cx="746806" cy="516445"/>
              <a:chOff x="3962400" y="5293804"/>
              <a:chExt cx="746806" cy="516445"/>
            </a:xfrm>
          </p:grpSpPr>
          <p:sp>
            <p:nvSpPr>
              <p:cNvPr id="724" name="Google Shape;1874;p30">
                <a:extLst>
                  <a:ext uri="{FF2B5EF4-FFF2-40B4-BE49-F238E27FC236}">
                    <a16:creationId xmlns:a16="http://schemas.microsoft.com/office/drawing/2014/main" id="{C665A638-6AE1-472B-BEF5-D1FA790A5091}"/>
                  </a:ext>
                </a:extLst>
              </p:cNvPr>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5" name="Google Shape;1875;p30">
                <a:extLst>
                  <a:ext uri="{FF2B5EF4-FFF2-40B4-BE49-F238E27FC236}">
                    <a16:creationId xmlns:a16="http://schemas.microsoft.com/office/drawing/2014/main" id="{1C558B30-5D21-4741-AD79-356B13F19DB9}"/>
                  </a:ext>
                </a:extLst>
              </p:cNvPr>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6" name="Google Shape;1876;p30">
                <a:extLst>
                  <a:ext uri="{FF2B5EF4-FFF2-40B4-BE49-F238E27FC236}">
                    <a16:creationId xmlns:a16="http://schemas.microsoft.com/office/drawing/2014/main" id="{6B7E5542-2099-4FCC-A85B-506686B55638}"/>
                  </a:ext>
                </a:extLst>
              </p:cNvPr>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7" name="Google Shape;1877;p30">
                <a:extLst>
                  <a:ext uri="{FF2B5EF4-FFF2-40B4-BE49-F238E27FC236}">
                    <a16:creationId xmlns:a16="http://schemas.microsoft.com/office/drawing/2014/main" id="{9A82B6FE-0DE8-475B-986D-6D2BAEA67815}"/>
                  </a:ext>
                </a:extLst>
              </p:cNvPr>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8" name="Google Shape;1878;p30">
                <a:extLst>
                  <a:ext uri="{FF2B5EF4-FFF2-40B4-BE49-F238E27FC236}">
                    <a16:creationId xmlns:a16="http://schemas.microsoft.com/office/drawing/2014/main" id="{56E20723-7AC0-4FE4-90B9-A22C54116903}"/>
                  </a:ext>
                </a:extLst>
              </p:cNvPr>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9" name="Google Shape;1879;p30">
                <a:extLst>
                  <a:ext uri="{FF2B5EF4-FFF2-40B4-BE49-F238E27FC236}">
                    <a16:creationId xmlns:a16="http://schemas.microsoft.com/office/drawing/2014/main" id="{E4E65996-EB3D-4662-AF1B-1D4AF11F1D2F}"/>
                  </a:ext>
                </a:extLst>
              </p:cNvPr>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0" name="Google Shape;1880;p30">
                <a:extLst>
                  <a:ext uri="{FF2B5EF4-FFF2-40B4-BE49-F238E27FC236}">
                    <a16:creationId xmlns:a16="http://schemas.microsoft.com/office/drawing/2014/main" id="{4CE5AE9B-DA88-486F-93E3-EA95DFF4C300}"/>
                  </a:ext>
                </a:extLst>
              </p:cNvPr>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1" name="Google Shape;1881;p30">
                <a:extLst>
                  <a:ext uri="{FF2B5EF4-FFF2-40B4-BE49-F238E27FC236}">
                    <a16:creationId xmlns:a16="http://schemas.microsoft.com/office/drawing/2014/main" id="{DDBD92B1-B926-4F03-B6D0-CEB11370E5AF}"/>
                  </a:ext>
                </a:extLst>
              </p:cNvPr>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2" name="Google Shape;1882;p30">
                <a:extLst>
                  <a:ext uri="{FF2B5EF4-FFF2-40B4-BE49-F238E27FC236}">
                    <a16:creationId xmlns:a16="http://schemas.microsoft.com/office/drawing/2014/main" id="{044C89B0-A8CF-47AF-8721-F195BC07D26D}"/>
                  </a:ext>
                </a:extLst>
              </p:cNvPr>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3" name="Google Shape;1883;p30">
                <a:extLst>
                  <a:ext uri="{FF2B5EF4-FFF2-40B4-BE49-F238E27FC236}">
                    <a16:creationId xmlns:a16="http://schemas.microsoft.com/office/drawing/2014/main" id="{2F896F8D-F751-407D-950E-1E2D48F64DBB}"/>
                  </a:ext>
                </a:extLst>
              </p:cNvPr>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4" name="Google Shape;1884;p30">
                <a:extLst>
                  <a:ext uri="{FF2B5EF4-FFF2-40B4-BE49-F238E27FC236}">
                    <a16:creationId xmlns:a16="http://schemas.microsoft.com/office/drawing/2014/main" id="{885C4216-4658-4ED8-879D-8589542CFC69}"/>
                  </a:ext>
                </a:extLst>
              </p:cNvPr>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5" name="Google Shape;1885;p30">
                <a:extLst>
                  <a:ext uri="{FF2B5EF4-FFF2-40B4-BE49-F238E27FC236}">
                    <a16:creationId xmlns:a16="http://schemas.microsoft.com/office/drawing/2014/main" id="{F88409AD-968B-4CFB-A361-ED2A141E2C6B}"/>
                  </a:ext>
                </a:extLst>
              </p:cNvPr>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6" name="Google Shape;1886;p30">
                <a:extLst>
                  <a:ext uri="{FF2B5EF4-FFF2-40B4-BE49-F238E27FC236}">
                    <a16:creationId xmlns:a16="http://schemas.microsoft.com/office/drawing/2014/main" id="{82138354-3C9C-420B-BE84-DFC89E2F3FCB}"/>
                  </a:ext>
                </a:extLst>
              </p:cNvPr>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7" name="Google Shape;1887;p30">
                <a:extLst>
                  <a:ext uri="{FF2B5EF4-FFF2-40B4-BE49-F238E27FC236}">
                    <a16:creationId xmlns:a16="http://schemas.microsoft.com/office/drawing/2014/main" id="{7172685F-DFAF-42A0-BE7F-F747BA6427B1}"/>
                  </a:ext>
                </a:extLst>
              </p:cNvPr>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8" name="Google Shape;1888;p30">
                <a:extLst>
                  <a:ext uri="{FF2B5EF4-FFF2-40B4-BE49-F238E27FC236}">
                    <a16:creationId xmlns:a16="http://schemas.microsoft.com/office/drawing/2014/main" id="{D968854A-3A44-4F40-B1E5-60DCF79F8AFB}"/>
                  </a:ext>
                </a:extLst>
              </p:cNvPr>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9" name="Google Shape;1889;p30">
                <a:extLst>
                  <a:ext uri="{FF2B5EF4-FFF2-40B4-BE49-F238E27FC236}">
                    <a16:creationId xmlns:a16="http://schemas.microsoft.com/office/drawing/2014/main" id="{AD734056-C69F-43AF-96AE-DC686DA2A9FC}"/>
                  </a:ext>
                </a:extLst>
              </p:cNvPr>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0" name="Google Shape;1890;p30">
                <a:extLst>
                  <a:ext uri="{FF2B5EF4-FFF2-40B4-BE49-F238E27FC236}">
                    <a16:creationId xmlns:a16="http://schemas.microsoft.com/office/drawing/2014/main" id="{67F655BE-82F2-4F3A-BDDB-DF7D0B732913}"/>
                  </a:ext>
                </a:extLst>
              </p:cNvPr>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659" name="Google Shape;1891;p30">
              <a:extLst>
                <a:ext uri="{FF2B5EF4-FFF2-40B4-BE49-F238E27FC236}">
                  <a16:creationId xmlns:a16="http://schemas.microsoft.com/office/drawing/2014/main" id="{29F0D7BF-3B5E-4BAE-8D0E-C03013558200}"/>
                </a:ext>
              </a:extLst>
            </p:cNvPr>
            <p:cNvGrpSpPr/>
            <p:nvPr/>
          </p:nvGrpSpPr>
          <p:grpSpPr>
            <a:xfrm>
              <a:off x="2290688" y="4374965"/>
              <a:ext cx="664599" cy="467010"/>
              <a:chOff x="4071788" y="5191315"/>
              <a:chExt cx="664599" cy="467010"/>
            </a:xfrm>
          </p:grpSpPr>
          <p:sp>
            <p:nvSpPr>
              <p:cNvPr id="708" name="Google Shape;1892;p30">
                <a:extLst>
                  <a:ext uri="{FF2B5EF4-FFF2-40B4-BE49-F238E27FC236}">
                    <a16:creationId xmlns:a16="http://schemas.microsoft.com/office/drawing/2014/main" id="{CC7D9F49-380C-4717-BF48-366DBE12F29D}"/>
                  </a:ext>
                </a:extLst>
              </p:cNvPr>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9" name="Google Shape;1893;p30">
                <a:extLst>
                  <a:ext uri="{FF2B5EF4-FFF2-40B4-BE49-F238E27FC236}">
                    <a16:creationId xmlns:a16="http://schemas.microsoft.com/office/drawing/2014/main" id="{6AF9A303-144C-41C9-B78E-66F0D0864249}"/>
                  </a:ext>
                </a:extLst>
              </p:cNvPr>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0" name="Google Shape;1894;p30">
                <a:extLst>
                  <a:ext uri="{FF2B5EF4-FFF2-40B4-BE49-F238E27FC236}">
                    <a16:creationId xmlns:a16="http://schemas.microsoft.com/office/drawing/2014/main" id="{AC26A96B-D7CC-4C91-84EB-ADC5542D8DFA}"/>
                  </a:ext>
                </a:extLst>
              </p:cNvPr>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1" name="Google Shape;1895;p30">
                <a:extLst>
                  <a:ext uri="{FF2B5EF4-FFF2-40B4-BE49-F238E27FC236}">
                    <a16:creationId xmlns:a16="http://schemas.microsoft.com/office/drawing/2014/main" id="{4D2E3462-2D68-42FE-83B3-0231FF95EB2A}"/>
                  </a:ext>
                </a:extLst>
              </p:cNvPr>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2" name="Google Shape;1896;p30">
                <a:extLst>
                  <a:ext uri="{FF2B5EF4-FFF2-40B4-BE49-F238E27FC236}">
                    <a16:creationId xmlns:a16="http://schemas.microsoft.com/office/drawing/2014/main" id="{30581498-1CE1-4B0D-A69B-495472033396}"/>
                  </a:ext>
                </a:extLst>
              </p:cNvPr>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3" name="Google Shape;1897;p30">
                <a:extLst>
                  <a:ext uri="{FF2B5EF4-FFF2-40B4-BE49-F238E27FC236}">
                    <a16:creationId xmlns:a16="http://schemas.microsoft.com/office/drawing/2014/main" id="{149FE15A-B4D8-4DF3-9CCD-C225D4D66641}"/>
                  </a:ext>
                </a:extLst>
              </p:cNvPr>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4" name="Google Shape;1898;p30">
                <a:extLst>
                  <a:ext uri="{FF2B5EF4-FFF2-40B4-BE49-F238E27FC236}">
                    <a16:creationId xmlns:a16="http://schemas.microsoft.com/office/drawing/2014/main" id="{5CF9788C-D9C9-41C4-AB72-8AA73AD00A1B}"/>
                  </a:ext>
                </a:extLst>
              </p:cNvPr>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5" name="Google Shape;1899;p30">
                <a:extLst>
                  <a:ext uri="{FF2B5EF4-FFF2-40B4-BE49-F238E27FC236}">
                    <a16:creationId xmlns:a16="http://schemas.microsoft.com/office/drawing/2014/main" id="{CA541165-2B48-4C69-B643-8E468FEC2BAF}"/>
                  </a:ext>
                </a:extLst>
              </p:cNvPr>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6" name="Google Shape;1900;p30">
                <a:extLst>
                  <a:ext uri="{FF2B5EF4-FFF2-40B4-BE49-F238E27FC236}">
                    <a16:creationId xmlns:a16="http://schemas.microsoft.com/office/drawing/2014/main" id="{074B752D-3DE3-4C7A-8296-DDBB19F1AC38}"/>
                  </a:ext>
                </a:extLst>
              </p:cNvPr>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7" name="Google Shape;1901;p30">
                <a:extLst>
                  <a:ext uri="{FF2B5EF4-FFF2-40B4-BE49-F238E27FC236}">
                    <a16:creationId xmlns:a16="http://schemas.microsoft.com/office/drawing/2014/main" id="{E6B7B307-63EE-4AAD-B2D0-53AB914465EC}"/>
                  </a:ext>
                </a:extLst>
              </p:cNvPr>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8" name="Google Shape;1902;p30">
                <a:extLst>
                  <a:ext uri="{FF2B5EF4-FFF2-40B4-BE49-F238E27FC236}">
                    <a16:creationId xmlns:a16="http://schemas.microsoft.com/office/drawing/2014/main" id="{F4E9EC80-9A74-449D-A300-E5BFC4A952D3}"/>
                  </a:ext>
                </a:extLst>
              </p:cNvPr>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9" name="Google Shape;1903;p30">
                <a:extLst>
                  <a:ext uri="{FF2B5EF4-FFF2-40B4-BE49-F238E27FC236}">
                    <a16:creationId xmlns:a16="http://schemas.microsoft.com/office/drawing/2014/main" id="{B7F01827-F453-4664-8518-46BF3123B802}"/>
                  </a:ext>
                </a:extLst>
              </p:cNvPr>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0" name="Google Shape;1904;p30">
                <a:extLst>
                  <a:ext uri="{FF2B5EF4-FFF2-40B4-BE49-F238E27FC236}">
                    <a16:creationId xmlns:a16="http://schemas.microsoft.com/office/drawing/2014/main" id="{40DE3FD7-44CB-4860-A554-9BB2EE97C14E}"/>
                  </a:ext>
                </a:extLst>
              </p:cNvPr>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1" name="Google Shape;1905;p30">
                <a:extLst>
                  <a:ext uri="{FF2B5EF4-FFF2-40B4-BE49-F238E27FC236}">
                    <a16:creationId xmlns:a16="http://schemas.microsoft.com/office/drawing/2014/main" id="{C12D8313-CEE0-41AB-8503-51A59FC54866}"/>
                  </a:ext>
                </a:extLst>
              </p:cNvPr>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2" name="Google Shape;1906;p30">
                <a:extLst>
                  <a:ext uri="{FF2B5EF4-FFF2-40B4-BE49-F238E27FC236}">
                    <a16:creationId xmlns:a16="http://schemas.microsoft.com/office/drawing/2014/main" id="{14210EBA-391E-4E46-ABC6-E3FC706A1C34}"/>
                  </a:ext>
                </a:extLst>
              </p:cNvPr>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3" name="Google Shape;1907;p30">
                <a:extLst>
                  <a:ext uri="{FF2B5EF4-FFF2-40B4-BE49-F238E27FC236}">
                    <a16:creationId xmlns:a16="http://schemas.microsoft.com/office/drawing/2014/main" id="{49D50F7A-081B-4B21-A480-31DE62DAF359}"/>
                  </a:ext>
                </a:extLst>
              </p:cNvPr>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660" name="Google Shape;1908;p30">
              <a:extLst>
                <a:ext uri="{FF2B5EF4-FFF2-40B4-BE49-F238E27FC236}">
                  <a16:creationId xmlns:a16="http://schemas.microsoft.com/office/drawing/2014/main" id="{D8F16AC7-510C-4CB0-A1CB-53EBE2850EA6}"/>
                </a:ext>
              </a:extLst>
            </p:cNvPr>
            <p:cNvGrpSpPr/>
            <p:nvPr/>
          </p:nvGrpSpPr>
          <p:grpSpPr>
            <a:xfrm>
              <a:off x="3915836" y="4477454"/>
              <a:ext cx="746806" cy="516445"/>
              <a:chOff x="5696936" y="5293804"/>
              <a:chExt cx="746806" cy="516445"/>
            </a:xfrm>
          </p:grpSpPr>
          <p:sp>
            <p:nvSpPr>
              <p:cNvPr id="691" name="Google Shape;1909;p30">
                <a:extLst>
                  <a:ext uri="{FF2B5EF4-FFF2-40B4-BE49-F238E27FC236}">
                    <a16:creationId xmlns:a16="http://schemas.microsoft.com/office/drawing/2014/main" id="{B2A86A3B-0525-4B30-80AF-57BB9C2ADB06}"/>
                  </a:ext>
                </a:extLst>
              </p:cNvPr>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2" name="Google Shape;1910;p30">
                <a:extLst>
                  <a:ext uri="{FF2B5EF4-FFF2-40B4-BE49-F238E27FC236}">
                    <a16:creationId xmlns:a16="http://schemas.microsoft.com/office/drawing/2014/main" id="{0CA40F89-9995-4E4E-A51D-E87946780781}"/>
                  </a:ext>
                </a:extLst>
              </p:cNvPr>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3" name="Google Shape;1911;p30">
                <a:extLst>
                  <a:ext uri="{FF2B5EF4-FFF2-40B4-BE49-F238E27FC236}">
                    <a16:creationId xmlns:a16="http://schemas.microsoft.com/office/drawing/2014/main" id="{EEED18B5-77F3-4646-9C5C-F2AAEF965DE3}"/>
                  </a:ext>
                </a:extLst>
              </p:cNvPr>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4" name="Google Shape;1912;p30">
                <a:extLst>
                  <a:ext uri="{FF2B5EF4-FFF2-40B4-BE49-F238E27FC236}">
                    <a16:creationId xmlns:a16="http://schemas.microsoft.com/office/drawing/2014/main" id="{E92B61F2-3560-4376-8834-8D1342A6BD25}"/>
                  </a:ext>
                </a:extLst>
              </p:cNvPr>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5" name="Google Shape;1913;p30">
                <a:extLst>
                  <a:ext uri="{FF2B5EF4-FFF2-40B4-BE49-F238E27FC236}">
                    <a16:creationId xmlns:a16="http://schemas.microsoft.com/office/drawing/2014/main" id="{4FEFBFD6-F099-44C1-A2CB-333B9A207E41}"/>
                  </a:ext>
                </a:extLst>
              </p:cNvPr>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6" name="Google Shape;1914;p30">
                <a:extLst>
                  <a:ext uri="{FF2B5EF4-FFF2-40B4-BE49-F238E27FC236}">
                    <a16:creationId xmlns:a16="http://schemas.microsoft.com/office/drawing/2014/main" id="{C18F45D9-F6D2-4712-BC55-499581B891FD}"/>
                  </a:ext>
                </a:extLst>
              </p:cNvPr>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7" name="Google Shape;1915;p30">
                <a:extLst>
                  <a:ext uri="{FF2B5EF4-FFF2-40B4-BE49-F238E27FC236}">
                    <a16:creationId xmlns:a16="http://schemas.microsoft.com/office/drawing/2014/main" id="{BF8546B9-53FB-4EAA-9036-645F864BD61D}"/>
                  </a:ext>
                </a:extLst>
              </p:cNvPr>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8" name="Google Shape;1916;p30">
                <a:extLst>
                  <a:ext uri="{FF2B5EF4-FFF2-40B4-BE49-F238E27FC236}">
                    <a16:creationId xmlns:a16="http://schemas.microsoft.com/office/drawing/2014/main" id="{537D75EB-3842-4A0E-B605-C31D51891234}"/>
                  </a:ext>
                </a:extLst>
              </p:cNvPr>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9" name="Google Shape;1917;p30">
                <a:extLst>
                  <a:ext uri="{FF2B5EF4-FFF2-40B4-BE49-F238E27FC236}">
                    <a16:creationId xmlns:a16="http://schemas.microsoft.com/office/drawing/2014/main" id="{5BC1A792-637C-4460-9FCC-A4A60721CFEC}"/>
                  </a:ext>
                </a:extLst>
              </p:cNvPr>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0" name="Google Shape;1918;p30">
                <a:extLst>
                  <a:ext uri="{FF2B5EF4-FFF2-40B4-BE49-F238E27FC236}">
                    <a16:creationId xmlns:a16="http://schemas.microsoft.com/office/drawing/2014/main" id="{99750485-ED3D-42D3-81B3-3EA78FBBE4A2}"/>
                  </a:ext>
                </a:extLst>
              </p:cNvPr>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1" name="Google Shape;1919;p30">
                <a:extLst>
                  <a:ext uri="{FF2B5EF4-FFF2-40B4-BE49-F238E27FC236}">
                    <a16:creationId xmlns:a16="http://schemas.microsoft.com/office/drawing/2014/main" id="{400EA243-B63A-4A45-AA01-67316D991AC6}"/>
                  </a:ext>
                </a:extLst>
              </p:cNvPr>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2" name="Google Shape;1920;p30">
                <a:extLst>
                  <a:ext uri="{FF2B5EF4-FFF2-40B4-BE49-F238E27FC236}">
                    <a16:creationId xmlns:a16="http://schemas.microsoft.com/office/drawing/2014/main" id="{34D92278-5BE6-4D25-8B88-FE069CECAAA3}"/>
                  </a:ext>
                </a:extLst>
              </p:cNvPr>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3" name="Google Shape;1921;p30">
                <a:extLst>
                  <a:ext uri="{FF2B5EF4-FFF2-40B4-BE49-F238E27FC236}">
                    <a16:creationId xmlns:a16="http://schemas.microsoft.com/office/drawing/2014/main" id="{EC3AA7F1-2516-4B78-963A-C0995286A283}"/>
                  </a:ext>
                </a:extLst>
              </p:cNvPr>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4" name="Google Shape;1922;p30">
                <a:extLst>
                  <a:ext uri="{FF2B5EF4-FFF2-40B4-BE49-F238E27FC236}">
                    <a16:creationId xmlns:a16="http://schemas.microsoft.com/office/drawing/2014/main" id="{0F5EF8D5-1E4E-4493-99C4-F6A5F995B459}"/>
                  </a:ext>
                </a:extLst>
              </p:cNvPr>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5" name="Google Shape;1923;p30">
                <a:extLst>
                  <a:ext uri="{FF2B5EF4-FFF2-40B4-BE49-F238E27FC236}">
                    <a16:creationId xmlns:a16="http://schemas.microsoft.com/office/drawing/2014/main" id="{583A91E2-ED01-46C2-8608-8CF009829C4E}"/>
                  </a:ext>
                </a:extLst>
              </p:cNvPr>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6" name="Google Shape;1924;p30">
                <a:extLst>
                  <a:ext uri="{FF2B5EF4-FFF2-40B4-BE49-F238E27FC236}">
                    <a16:creationId xmlns:a16="http://schemas.microsoft.com/office/drawing/2014/main" id="{86B31A03-B4F5-4FD9-A0FB-FC277CFA244B}"/>
                  </a:ext>
                </a:extLst>
              </p:cNvPr>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7" name="Google Shape;1925;p30">
                <a:extLst>
                  <a:ext uri="{FF2B5EF4-FFF2-40B4-BE49-F238E27FC236}">
                    <a16:creationId xmlns:a16="http://schemas.microsoft.com/office/drawing/2014/main" id="{DD2D4BAF-0C2E-44E9-90FE-63E98CB56821}"/>
                  </a:ext>
                </a:extLst>
              </p:cNvPr>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661" name="Google Shape;1926;p30">
              <a:extLst>
                <a:ext uri="{FF2B5EF4-FFF2-40B4-BE49-F238E27FC236}">
                  <a16:creationId xmlns:a16="http://schemas.microsoft.com/office/drawing/2014/main" id="{EDFF21C5-B279-42ED-B538-1FB4EB9E879B}"/>
                </a:ext>
              </a:extLst>
            </p:cNvPr>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2" name="Google Shape;1927;p30">
              <a:extLst>
                <a:ext uri="{FF2B5EF4-FFF2-40B4-BE49-F238E27FC236}">
                  <a16:creationId xmlns:a16="http://schemas.microsoft.com/office/drawing/2014/main" id="{63F1545D-63DE-48FA-8F91-1802FCFB4653}"/>
                </a:ext>
              </a:extLst>
            </p:cNvPr>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3" name="Google Shape;1928;p30">
              <a:extLst>
                <a:ext uri="{FF2B5EF4-FFF2-40B4-BE49-F238E27FC236}">
                  <a16:creationId xmlns:a16="http://schemas.microsoft.com/office/drawing/2014/main" id="{CAE61F04-73C0-48B6-9CB6-B453FAEB95EE}"/>
                </a:ext>
              </a:extLst>
            </p:cNvPr>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4" name="Google Shape;1929;p30">
              <a:extLst>
                <a:ext uri="{FF2B5EF4-FFF2-40B4-BE49-F238E27FC236}">
                  <a16:creationId xmlns:a16="http://schemas.microsoft.com/office/drawing/2014/main" id="{D7078B43-D5A5-4B9A-B4BB-3093BAF1AA84}"/>
                </a:ext>
              </a:extLst>
            </p:cNvPr>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5" name="Google Shape;1930;p30">
              <a:extLst>
                <a:ext uri="{FF2B5EF4-FFF2-40B4-BE49-F238E27FC236}">
                  <a16:creationId xmlns:a16="http://schemas.microsoft.com/office/drawing/2014/main" id="{BDC20CB4-5E4F-4A7F-98D9-CF7632EC4895}"/>
                </a:ext>
              </a:extLst>
            </p:cNvPr>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6" name="Google Shape;1931;p30">
              <a:extLst>
                <a:ext uri="{FF2B5EF4-FFF2-40B4-BE49-F238E27FC236}">
                  <a16:creationId xmlns:a16="http://schemas.microsoft.com/office/drawing/2014/main" id="{480A05E1-040B-47FC-BDE5-3CA94DD758DA}"/>
                </a:ext>
              </a:extLst>
            </p:cNvPr>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7" name="Google Shape;1932;p30">
              <a:extLst>
                <a:ext uri="{FF2B5EF4-FFF2-40B4-BE49-F238E27FC236}">
                  <a16:creationId xmlns:a16="http://schemas.microsoft.com/office/drawing/2014/main" id="{77952431-5718-4185-8878-7FD2EAAC442E}"/>
                </a:ext>
              </a:extLst>
            </p:cNvPr>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8" name="Google Shape;1933;p30">
              <a:extLst>
                <a:ext uri="{FF2B5EF4-FFF2-40B4-BE49-F238E27FC236}">
                  <a16:creationId xmlns:a16="http://schemas.microsoft.com/office/drawing/2014/main" id="{A749CA77-2790-49DD-BB4C-FEF1DC77F0FB}"/>
                </a:ext>
              </a:extLst>
            </p:cNvPr>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9" name="Google Shape;1934;p30">
              <a:extLst>
                <a:ext uri="{FF2B5EF4-FFF2-40B4-BE49-F238E27FC236}">
                  <a16:creationId xmlns:a16="http://schemas.microsoft.com/office/drawing/2014/main" id="{2BB7CAFD-B8A0-408C-8109-DEF8D6DB81B0}"/>
                </a:ext>
              </a:extLst>
            </p:cNvPr>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0" name="Google Shape;1935;p30">
              <a:extLst>
                <a:ext uri="{FF2B5EF4-FFF2-40B4-BE49-F238E27FC236}">
                  <a16:creationId xmlns:a16="http://schemas.microsoft.com/office/drawing/2014/main" id="{611C3CE2-3020-49A6-811D-655717BB87FA}"/>
                </a:ext>
              </a:extLst>
            </p:cNvPr>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1" name="Google Shape;1936;p30">
              <a:extLst>
                <a:ext uri="{FF2B5EF4-FFF2-40B4-BE49-F238E27FC236}">
                  <a16:creationId xmlns:a16="http://schemas.microsoft.com/office/drawing/2014/main" id="{38E206F0-EF8A-4BC3-A0D5-434070AB2999}"/>
                </a:ext>
              </a:extLst>
            </p:cNvPr>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2" name="Google Shape;1937;p30">
              <a:extLst>
                <a:ext uri="{FF2B5EF4-FFF2-40B4-BE49-F238E27FC236}">
                  <a16:creationId xmlns:a16="http://schemas.microsoft.com/office/drawing/2014/main" id="{969F3378-9501-4179-BA3F-DCF2558BD6B5}"/>
                </a:ext>
              </a:extLst>
            </p:cNvPr>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3" name="Google Shape;1938;p30">
              <a:extLst>
                <a:ext uri="{FF2B5EF4-FFF2-40B4-BE49-F238E27FC236}">
                  <a16:creationId xmlns:a16="http://schemas.microsoft.com/office/drawing/2014/main" id="{0D10688E-7B1C-4068-8F47-153B97BE0899}"/>
                </a:ext>
              </a:extLst>
            </p:cNvPr>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4" name="Google Shape;1939;p30">
              <a:extLst>
                <a:ext uri="{FF2B5EF4-FFF2-40B4-BE49-F238E27FC236}">
                  <a16:creationId xmlns:a16="http://schemas.microsoft.com/office/drawing/2014/main" id="{B4475E0E-6DB6-41B1-9CBF-03B6BA0AFC43}"/>
                </a:ext>
              </a:extLst>
            </p:cNvPr>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5" name="Google Shape;1940;p30">
              <a:extLst>
                <a:ext uri="{FF2B5EF4-FFF2-40B4-BE49-F238E27FC236}">
                  <a16:creationId xmlns:a16="http://schemas.microsoft.com/office/drawing/2014/main" id="{0A895CD7-B1FD-476C-9D00-40AFB5E761DD}"/>
                </a:ext>
              </a:extLst>
            </p:cNvPr>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6" name="Google Shape;1941;p30">
              <a:extLst>
                <a:ext uri="{FF2B5EF4-FFF2-40B4-BE49-F238E27FC236}">
                  <a16:creationId xmlns:a16="http://schemas.microsoft.com/office/drawing/2014/main" id="{34A1810B-3DCC-420D-B7FF-80B2A57B807E}"/>
                </a:ext>
              </a:extLst>
            </p:cNvPr>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7" name="Google Shape;1942;p30">
              <a:extLst>
                <a:ext uri="{FF2B5EF4-FFF2-40B4-BE49-F238E27FC236}">
                  <a16:creationId xmlns:a16="http://schemas.microsoft.com/office/drawing/2014/main" id="{E58B3D36-8380-484C-AC68-092746372F4F}"/>
                </a:ext>
              </a:extLst>
            </p:cNvPr>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8" name="Google Shape;1943;p30">
              <a:extLst>
                <a:ext uri="{FF2B5EF4-FFF2-40B4-BE49-F238E27FC236}">
                  <a16:creationId xmlns:a16="http://schemas.microsoft.com/office/drawing/2014/main" id="{C8D2AA9C-2D63-4DF1-9AC9-77BC38AA32AF}"/>
                </a:ext>
              </a:extLst>
            </p:cNvPr>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9" name="Google Shape;1944;p30">
              <a:extLst>
                <a:ext uri="{FF2B5EF4-FFF2-40B4-BE49-F238E27FC236}">
                  <a16:creationId xmlns:a16="http://schemas.microsoft.com/office/drawing/2014/main" id="{903A2C33-8C5F-4FCE-BD45-5A677431F583}"/>
                </a:ext>
              </a:extLst>
            </p:cNvPr>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rgbClr val="007BB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0" name="Google Shape;1945;p30">
              <a:extLst>
                <a:ext uri="{FF2B5EF4-FFF2-40B4-BE49-F238E27FC236}">
                  <a16:creationId xmlns:a16="http://schemas.microsoft.com/office/drawing/2014/main" id="{24E4BCF7-A3DC-41BB-93AB-74397829A841}"/>
                </a:ext>
              </a:extLst>
            </p:cNvPr>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1" name="Google Shape;1946;p30">
              <a:extLst>
                <a:ext uri="{FF2B5EF4-FFF2-40B4-BE49-F238E27FC236}">
                  <a16:creationId xmlns:a16="http://schemas.microsoft.com/office/drawing/2014/main" id="{C552231F-1FC5-483B-8444-0EFD64BA748F}"/>
                </a:ext>
              </a:extLst>
            </p:cNvPr>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2" name="Google Shape;1947;p30">
              <a:extLst>
                <a:ext uri="{FF2B5EF4-FFF2-40B4-BE49-F238E27FC236}">
                  <a16:creationId xmlns:a16="http://schemas.microsoft.com/office/drawing/2014/main" id="{460B65DF-29C4-4D2F-8D0A-0E6928285205}"/>
                </a:ext>
              </a:extLst>
            </p:cNvPr>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3" name="Google Shape;1948;p30">
              <a:extLst>
                <a:ext uri="{FF2B5EF4-FFF2-40B4-BE49-F238E27FC236}">
                  <a16:creationId xmlns:a16="http://schemas.microsoft.com/office/drawing/2014/main" id="{AA72236A-E929-442D-8F91-7172775E781D}"/>
                </a:ext>
              </a:extLst>
            </p:cNvPr>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4" name="Google Shape;1949;p30">
              <a:extLst>
                <a:ext uri="{FF2B5EF4-FFF2-40B4-BE49-F238E27FC236}">
                  <a16:creationId xmlns:a16="http://schemas.microsoft.com/office/drawing/2014/main" id="{DBED7EE4-D12F-4167-8373-2866581FFDC4}"/>
                </a:ext>
              </a:extLst>
            </p:cNvPr>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5" name="Google Shape;1950;p30">
              <a:extLst>
                <a:ext uri="{FF2B5EF4-FFF2-40B4-BE49-F238E27FC236}">
                  <a16:creationId xmlns:a16="http://schemas.microsoft.com/office/drawing/2014/main" id="{A15648D8-8EA8-4154-A8A6-63BCC81F175C}"/>
                </a:ext>
              </a:extLst>
            </p:cNvPr>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6" name="Google Shape;1951;p30">
              <a:extLst>
                <a:ext uri="{FF2B5EF4-FFF2-40B4-BE49-F238E27FC236}">
                  <a16:creationId xmlns:a16="http://schemas.microsoft.com/office/drawing/2014/main" id="{BE6CB631-62A3-40C3-8D5F-E0209A2B393E}"/>
                </a:ext>
              </a:extLst>
            </p:cNvPr>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7" name="Google Shape;1952;p30">
              <a:extLst>
                <a:ext uri="{FF2B5EF4-FFF2-40B4-BE49-F238E27FC236}">
                  <a16:creationId xmlns:a16="http://schemas.microsoft.com/office/drawing/2014/main" id="{A0DC4CC1-1A74-467C-AD5D-8947C1899495}"/>
                </a:ext>
              </a:extLst>
            </p:cNvPr>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8" name="Google Shape;1953;p30">
              <a:extLst>
                <a:ext uri="{FF2B5EF4-FFF2-40B4-BE49-F238E27FC236}">
                  <a16:creationId xmlns:a16="http://schemas.microsoft.com/office/drawing/2014/main" id="{DFD68BB9-6551-4849-ABA9-9F12B54EA9AB}"/>
                </a:ext>
              </a:extLst>
            </p:cNvPr>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9" name="Google Shape;1954;p30">
              <a:extLst>
                <a:ext uri="{FF2B5EF4-FFF2-40B4-BE49-F238E27FC236}">
                  <a16:creationId xmlns:a16="http://schemas.microsoft.com/office/drawing/2014/main" id="{4C1D717E-8008-4C9F-8772-F15EE1642633}"/>
                </a:ext>
              </a:extLst>
            </p:cNvPr>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0" name="Google Shape;1955;p30">
              <a:extLst>
                <a:ext uri="{FF2B5EF4-FFF2-40B4-BE49-F238E27FC236}">
                  <a16:creationId xmlns:a16="http://schemas.microsoft.com/office/drawing/2014/main" id="{741ACA51-AF75-4C15-BDAF-87506A64BA28}"/>
                </a:ext>
              </a:extLst>
            </p:cNvPr>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Đăng ký khóa học</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6.</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20911772-6E52-4D58-9C76-6D8BDD36A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815" y="189160"/>
            <a:ext cx="4083794" cy="6479680"/>
          </a:xfrm>
          <a:prstGeom prst="rect">
            <a:avLst/>
          </a:prstGeom>
        </p:spPr>
      </p:pic>
    </p:spTree>
    <p:extLst>
      <p:ext uri="{BB962C8B-B14F-4D97-AF65-F5344CB8AC3E}">
        <p14:creationId xmlns:p14="http://schemas.microsoft.com/office/powerpoint/2010/main" val="3054113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Kiểm tra onlie</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7.</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35A6F7D9-C2FB-4B2F-B122-B3D0E4D4B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1602" y="241274"/>
            <a:ext cx="1409922" cy="6375452"/>
          </a:xfrm>
          <a:prstGeom prst="rect">
            <a:avLst/>
          </a:prstGeom>
        </p:spPr>
      </p:pic>
    </p:spTree>
    <p:extLst>
      <p:ext uri="{BB962C8B-B14F-4D97-AF65-F5344CB8AC3E}">
        <p14:creationId xmlns:p14="http://schemas.microsoft.com/office/powerpoint/2010/main" val="3015437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Nhận xét đánh giá</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8.</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2E4EA9B2-976A-4478-9E89-E4DBB869D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861" y="276935"/>
            <a:ext cx="3938279" cy="6304130"/>
          </a:xfrm>
          <a:prstGeom prst="rect">
            <a:avLst/>
          </a:prstGeom>
        </p:spPr>
      </p:pic>
    </p:spTree>
    <p:extLst>
      <p:ext uri="{BB962C8B-B14F-4D97-AF65-F5344CB8AC3E}">
        <p14:creationId xmlns:p14="http://schemas.microsoft.com/office/powerpoint/2010/main" val="1254283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Quản lý trang chủ</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9.</a:t>
            </a:r>
            <a:endParaRPr lang="vi-VN" sz="3600" kern="0">
              <a:latin typeface="Calibri" panose="020F0502020204030204" pitchFamily="34" charset="0"/>
              <a:cs typeface="Calibri" panose="020F0502020204030204" pitchFamily="34" charset="0"/>
            </a:endParaRPr>
          </a:p>
        </p:txBody>
      </p:sp>
      <p:pic>
        <p:nvPicPr>
          <p:cNvPr id="11" name="Hình ảnh 10">
            <a:extLst>
              <a:ext uri="{FF2B5EF4-FFF2-40B4-BE49-F238E27FC236}">
                <a16:creationId xmlns:a16="http://schemas.microsoft.com/office/drawing/2014/main" id="{EAC5B60A-1FD0-4BDC-86B2-3BD49D3FA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188" y="222812"/>
            <a:ext cx="4453173" cy="6412375"/>
          </a:xfrm>
          <a:prstGeom prst="rect">
            <a:avLst/>
          </a:prstGeom>
        </p:spPr>
      </p:pic>
    </p:spTree>
    <p:extLst>
      <p:ext uri="{BB962C8B-B14F-4D97-AF65-F5344CB8AC3E}">
        <p14:creationId xmlns:p14="http://schemas.microsoft.com/office/powerpoint/2010/main" val="2812540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Quản lý danh mục</a:t>
            </a:r>
            <a:endParaRPr sz="24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10.</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82553B3A-5BDC-425C-9F85-4ED81A367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563" y="246864"/>
            <a:ext cx="5102743" cy="6364271"/>
          </a:xfrm>
          <a:prstGeom prst="rect">
            <a:avLst/>
          </a:prstGeom>
        </p:spPr>
      </p:pic>
    </p:spTree>
    <p:extLst>
      <p:ext uri="{BB962C8B-B14F-4D97-AF65-F5344CB8AC3E}">
        <p14:creationId xmlns:p14="http://schemas.microsoft.com/office/powerpoint/2010/main" val="2253288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Quản lý tin tức</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11.</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AA7190B9-7DFF-49F1-BE81-326A3C1CE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601" y="315705"/>
            <a:ext cx="4992279" cy="6226590"/>
          </a:xfrm>
          <a:prstGeom prst="rect">
            <a:avLst/>
          </a:prstGeom>
        </p:spPr>
      </p:pic>
    </p:spTree>
    <p:extLst>
      <p:ext uri="{BB962C8B-B14F-4D97-AF65-F5344CB8AC3E}">
        <p14:creationId xmlns:p14="http://schemas.microsoft.com/office/powerpoint/2010/main" val="3138352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Quản lý bài kiểm tra</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12.</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0909E96B-5BD9-4A36-9E7F-F31485AB7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802" y="70224"/>
            <a:ext cx="3001701" cy="6717554"/>
          </a:xfrm>
          <a:prstGeom prst="rect">
            <a:avLst/>
          </a:prstGeom>
        </p:spPr>
      </p:pic>
    </p:spTree>
    <p:extLst>
      <p:ext uri="{BB962C8B-B14F-4D97-AF65-F5344CB8AC3E}">
        <p14:creationId xmlns:p14="http://schemas.microsoft.com/office/powerpoint/2010/main" val="1473883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Quản lý khóa học</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13.</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2C3837F3-918C-4BA7-8942-AA8FD2ABB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894" y="135822"/>
            <a:ext cx="4447823" cy="6586356"/>
          </a:xfrm>
          <a:prstGeom prst="rect">
            <a:avLst/>
          </a:prstGeom>
        </p:spPr>
      </p:pic>
    </p:spTree>
    <p:extLst>
      <p:ext uri="{BB962C8B-B14F-4D97-AF65-F5344CB8AC3E}">
        <p14:creationId xmlns:p14="http://schemas.microsoft.com/office/powerpoint/2010/main" val="1374186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Quản lý tài khoản</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14.</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9CE24627-C51E-43F7-B16F-64046BFB3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537" y="106650"/>
            <a:ext cx="5327859" cy="6644700"/>
          </a:xfrm>
          <a:prstGeom prst="rect">
            <a:avLst/>
          </a:prstGeom>
        </p:spPr>
      </p:pic>
    </p:spTree>
    <p:extLst>
      <p:ext uri="{BB962C8B-B14F-4D97-AF65-F5344CB8AC3E}">
        <p14:creationId xmlns:p14="http://schemas.microsoft.com/office/powerpoint/2010/main" val="1472746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Quản lý yêu cầu tư vấn</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15.</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AB08880B-77E0-47E7-B380-6E1A31155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9885" y="239314"/>
            <a:ext cx="2451145" cy="6379371"/>
          </a:xfrm>
          <a:prstGeom prst="rect">
            <a:avLst/>
          </a:prstGeom>
        </p:spPr>
      </p:pic>
    </p:spTree>
    <p:extLst>
      <p:ext uri="{BB962C8B-B14F-4D97-AF65-F5344CB8AC3E}">
        <p14:creationId xmlns:p14="http://schemas.microsoft.com/office/powerpoint/2010/main" val="107905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3" y="235538"/>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1. Lời nói đầu</a:t>
            </a:r>
            <a:endParaRPr sz="2400" b="1" kern="0">
              <a:solidFill>
                <a:schemeClr val="bg1"/>
              </a:solidFill>
              <a:cs typeface="Poppins" panose="020B0502040204020203" pitchFamily="2" charset="0"/>
            </a:endParaRPr>
          </a:p>
        </p:txBody>
      </p:sp>
      <p:sp>
        <p:nvSpPr>
          <p:cNvPr id="6" name="Google Shape;950;p68">
            <a:extLst>
              <a:ext uri="{FF2B5EF4-FFF2-40B4-BE49-F238E27FC236}">
                <a16:creationId xmlns:a16="http://schemas.microsoft.com/office/drawing/2014/main" id="{6642BEB0-24B3-41C1-A20F-433664C0EA32}"/>
              </a:ext>
            </a:extLst>
          </p:cNvPr>
          <p:cNvSpPr txBox="1">
            <a:spLocks/>
          </p:cNvSpPr>
          <p:nvPr/>
        </p:nvSpPr>
        <p:spPr>
          <a:xfrm>
            <a:off x="476389" y="2366784"/>
            <a:ext cx="7513946" cy="4168973"/>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r>
              <a:rPr lang="en-US" sz="2400">
                <a:solidFill>
                  <a:schemeClr val="tx2">
                    <a:lumMod val="75000"/>
                  </a:schemeClr>
                </a:solidFill>
                <a:effectLst/>
                <a:latin typeface="Calibri "/>
                <a:ea typeface="Arial" panose="020B0604020202020204" pitchFamily="34" charset="0"/>
                <a:cs typeface="Times New Roman" panose="02020603050405020304" pitchFamily="18" charset="0"/>
              </a:rPr>
              <a:t>Công nghệ thông tin là một trong những mũi nhọn được ưu tiên hàng đầu và luôn gắn chặt với sự phát triển kinh tế cũng như sự phát triển của các ứng dụng khoa học</a:t>
            </a:r>
          </a:p>
          <a:p>
            <a:pPr marL="0" indent="0" algn="just">
              <a:spcBef>
                <a:spcPts val="0"/>
              </a:spcBef>
              <a:buNone/>
            </a:pPr>
            <a:endParaRPr lang="vi-VN" sz="2400">
              <a:solidFill>
                <a:schemeClr val="tx2">
                  <a:lumMod val="75000"/>
                </a:schemeClr>
              </a:solidFill>
              <a:effectLst/>
              <a:latin typeface="Calibri "/>
              <a:ea typeface="Arial" panose="020B0604020202020204" pitchFamily="34" charset="0"/>
              <a:cs typeface="Times New Roman" panose="02020603050405020304" pitchFamily="18" charset="0"/>
            </a:endParaRPr>
          </a:p>
          <a:p>
            <a:pPr algn="just">
              <a:spcBef>
                <a:spcPts val="0"/>
              </a:spcBef>
            </a:pPr>
            <a:r>
              <a:rPr lang="en-US" sz="2400">
                <a:solidFill>
                  <a:schemeClr val="tx2">
                    <a:lumMod val="75000"/>
                  </a:schemeClr>
                </a:solidFill>
                <a:effectLst/>
                <a:latin typeface="Calibri "/>
                <a:ea typeface="Arial" panose="020B0604020202020204" pitchFamily="34" charset="0"/>
                <a:cs typeface="Times New Roman" panose="02020603050405020304" pitchFamily="18" charset="0"/>
              </a:rPr>
              <a:t>Ứng dụng công nghệ thông tin có mặt hầu hết trong các lĩnh vực, đánh dấu một bước ngoặt lớn trong việc áp dụng tin học vào các hoạt động quản lý vô cùng hiệu quả</a:t>
            </a:r>
          </a:p>
          <a:p>
            <a:pPr algn="just">
              <a:spcBef>
                <a:spcPts val="0"/>
              </a:spcBef>
            </a:pPr>
            <a:endParaRPr lang="en-US" sz="2400">
              <a:solidFill>
                <a:schemeClr val="tx2">
                  <a:lumMod val="75000"/>
                </a:schemeClr>
              </a:solidFill>
              <a:ea typeface="Arial" panose="020B0604020202020204" pitchFamily="34" charset="0"/>
              <a:cs typeface="Times New Roman" panose="02020603050405020304" pitchFamily="18" charset="0"/>
            </a:endParaRPr>
          </a:p>
          <a:p>
            <a:pPr algn="just">
              <a:spcBef>
                <a:spcPts val="0"/>
              </a:spcBef>
            </a:pPr>
            <a:r>
              <a:rPr lang="en-US" sz="2400">
                <a:solidFill>
                  <a:schemeClr val="tx2">
                    <a:lumMod val="75000"/>
                  </a:schemeClr>
                </a:solidFill>
                <a:effectLst/>
                <a:ea typeface="Arial" panose="020B0604020202020204" pitchFamily="34" charset="0"/>
                <a:cs typeface="Times New Roman" panose="02020603050405020304" pitchFamily="18" charset="0"/>
              </a:rPr>
              <a:t>Các </a:t>
            </a:r>
            <a:r>
              <a:rPr lang="vi-VN" sz="2400">
                <a:solidFill>
                  <a:schemeClr val="tx2">
                    <a:lumMod val="75000"/>
                  </a:schemeClr>
                </a:solidFill>
                <a:effectLst/>
                <a:latin typeface="Calibri" panose="020F0502020204030204" pitchFamily="34" charset="0"/>
                <a:ea typeface="Arial" panose="020B0604020202020204" pitchFamily="34" charset="0"/>
                <a:cs typeface="Calibri" panose="020F0502020204030204" pitchFamily="34" charset="0"/>
              </a:rPr>
              <a:t>phần mềm hỗ trợ cho công tác giáo dục cũng đang được quan tâm và chú ý</a:t>
            </a:r>
            <a:r>
              <a:rPr lang="en-US" sz="2400">
                <a:solidFill>
                  <a:schemeClr val="tx2">
                    <a:lumMod val="75000"/>
                  </a:schemeClr>
                </a:solidFill>
                <a:effectLst/>
                <a:latin typeface="Calibri" panose="020F0502020204030204" pitchFamily="34" charset="0"/>
                <a:ea typeface="Arial" panose="020B0604020202020204" pitchFamily="34" charset="0"/>
                <a:cs typeface="Calibri" panose="020F0502020204030204" pitchFamily="34" charset="0"/>
              </a:rPr>
              <a:t>, </a:t>
            </a:r>
            <a:r>
              <a:rPr lang="vi-VN" sz="2400">
                <a:solidFill>
                  <a:schemeClr val="tx2">
                    <a:lumMod val="75000"/>
                  </a:schemeClr>
                </a:solidFill>
                <a:effectLst/>
                <a:latin typeface="Calibri" panose="020F0502020204030204" pitchFamily="34" charset="0"/>
                <a:ea typeface="Arial" panose="020B0604020202020204" pitchFamily="34" charset="0"/>
                <a:cs typeface="Calibri" panose="020F0502020204030204" pitchFamily="34" charset="0"/>
              </a:rPr>
              <a:t>phải kể đến đó là các phần mềm hỗ trợ đăng kí khóa học và luyện thi online</a:t>
            </a:r>
            <a:endParaRPr lang="en-US" sz="2400">
              <a:solidFill>
                <a:schemeClr val="tx2">
                  <a:lumMod val="75000"/>
                </a:schemeClr>
              </a:solidFill>
              <a:effectLst/>
              <a:latin typeface="Calibri" panose="020F0502020204030204" pitchFamily="34" charset="0"/>
              <a:ea typeface="Arial" panose="020B0604020202020204" pitchFamily="34" charset="0"/>
              <a:cs typeface="Calibri" panose="020F0502020204030204" pitchFamily="34" charset="0"/>
            </a:endParaRPr>
          </a:p>
          <a:p>
            <a:pPr marL="0" indent="0" algn="just">
              <a:spcBef>
                <a:spcPts val="0"/>
              </a:spcBef>
              <a:buNone/>
            </a:pPr>
            <a:endParaRPr lang="en-US" sz="2400">
              <a:solidFill>
                <a:schemeClr val="tx2">
                  <a:lumMod val="75000"/>
                </a:schemeClr>
              </a:solidFill>
              <a:latin typeface="Calibri" panose="020F0502020204030204" pitchFamily="34" charset="0"/>
              <a:ea typeface="Arial" panose="020B0604020202020204" pitchFamily="34" charset="0"/>
              <a:cs typeface="Calibri" panose="020F0502020204030204" pitchFamily="34" charset="0"/>
            </a:endParaRPr>
          </a:p>
          <a:p>
            <a:pPr algn="just">
              <a:spcBef>
                <a:spcPts val="0"/>
              </a:spcBef>
              <a:buFont typeface="Wingdings" panose="05000000000000000000" pitchFamily="2" charset="2"/>
              <a:buChar char="Ø"/>
            </a:pPr>
            <a:r>
              <a:rPr lang="en-US" sz="2400">
                <a:solidFill>
                  <a:schemeClr val="tx2">
                    <a:lumMod val="75000"/>
                  </a:schemeClr>
                </a:solidFill>
                <a:effectLst/>
                <a:latin typeface="Calibri" panose="020F0502020204030204" pitchFamily="34" charset="0"/>
                <a:ea typeface="Arial" panose="020B0604020202020204" pitchFamily="34" charset="0"/>
                <a:cs typeface="Calibri" panose="020F0502020204030204" pitchFamily="34" charset="0"/>
              </a:rPr>
              <a:t> Chúng em lựa chọn đề tài</a:t>
            </a:r>
            <a:r>
              <a:rPr lang="en-US" sz="2000">
                <a:solidFill>
                  <a:schemeClr val="tx2">
                    <a:lumMod val="75000"/>
                  </a:schemeClr>
                </a:solidFill>
                <a:effectLst/>
                <a:latin typeface="Calibri" panose="020F0502020204030204" pitchFamily="34" charset="0"/>
                <a:ea typeface="Arial" panose="020B0604020202020204" pitchFamily="34" charset="0"/>
                <a:cs typeface="Calibri" panose="020F0502020204030204" pitchFamily="34" charset="0"/>
              </a:rPr>
              <a:t>:</a:t>
            </a:r>
          </a:p>
          <a:p>
            <a:pPr marL="0" indent="0" algn="ctr">
              <a:spcBef>
                <a:spcPts val="0"/>
              </a:spcBef>
              <a:buNone/>
            </a:pPr>
            <a:r>
              <a:rPr lang="en-US" sz="2400">
                <a:solidFill>
                  <a:srgbClr val="FFC000"/>
                </a:solidFill>
                <a:latin typeface="Calibri" panose="020F0502020204030204" pitchFamily="34" charset="0"/>
                <a:ea typeface="Arial" panose="020B0604020202020204" pitchFamily="34" charset="0"/>
                <a:cs typeface="Calibri" panose="020F0502020204030204" pitchFamily="34" charset="0"/>
              </a:rPr>
              <a:t>  </a:t>
            </a:r>
            <a:r>
              <a:rPr lang="en-US" sz="2400" i="1">
                <a:solidFill>
                  <a:srgbClr val="FFC000"/>
                </a:solidFill>
                <a:effectLst/>
                <a:latin typeface="Calibri" panose="020F0502020204030204" pitchFamily="34" charset="0"/>
                <a:ea typeface="Arial" panose="020B0604020202020204" pitchFamily="34" charset="0"/>
                <a:cs typeface="Calibri" panose="020F0502020204030204" pitchFamily="34" charset="0"/>
              </a:rPr>
              <a:t>Xây dựng website đăng ký khóa học và luyện thi tiếng anh</a:t>
            </a:r>
          </a:p>
          <a:p>
            <a:pPr algn="just">
              <a:spcBef>
                <a:spcPts val="0"/>
              </a:spcBef>
            </a:pPr>
            <a:endParaRPr lang="vi-VN" sz="2400">
              <a:solidFill>
                <a:schemeClr val="tx2">
                  <a:lumMod val="75000"/>
                </a:schemeClr>
              </a:solidFill>
              <a:effectLst/>
              <a:ea typeface="Arial" panose="020B0604020202020204" pitchFamily="34" charset="0"/>
              <a:cs typeface="Times New Roman" panose="02020603050405020304" pitchFamily="18" charset="0"/>
            </a:endParaRPr>
          </a:p>
          <a:p>
            <a:pPr marL="0" indent="0" algn="just">
              <a:spcBef>
                <a:spcPts val="0"/>
              </a:spcBef>
              <a:buNone/>
            </a:pPr>
            <a:endParaRPr lang="en-US"/>
          </a:p>
        </p:txBody>
      </p:sp>
      <p:grpSp>
        <p:nvGrpSpPr>
          <p:cNvPr id="7" name="Google Shape;408;p15">
            <a:extLst>
              <a:ext uri="{FF2B5EF4-FFF2-40B4-BE49-F238E27FC236}">
                <a16:creationId xmlns:a16="http://schemas.microsoft.com/office/drawing/2014/main" id="{616AF149-6003-4813-BC47-8A5D96B1F61B}"/>
              </a:ext>
            </a:extLst>
          </p:cNvPr>
          <p:cNvGrpSpPr/>
          <p:nvPr/>
        </p:nvGrpSpPr>
        <p:grpSpPr>
          <a:xfrm>
            <a:off x="8328409" y="2194992"/>
            <a:ext cx="3239723" cy="3318665"/>
            <a:chOff x="2270525" y="117216"/>
            <a:chExt cx="4650765" cy="4762722"/>
          </a:xfrm>
        </p:grpSpPr>
        <p:sp>
          <p:nvSpPr>
            <p:cNvPr id="8" name="Google Shape;409;p15">
              <a:extLst>
                <a:ext uri="{FF2B5EF4-FFF2-40B4-BE49-F238E27FC236}">
                  <a16:creationId xmlns:a16="http://schemas.microsoft.com/office/drawing/2014/main" id="{012A8F8E-2E67-452F-83E8-2738FDD935DF}"/>
                </a:ext>
              </a:extLst>
            </p:cNvPr>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410;p15">
              <a:extLst>
                <a:ext uri="{FF2B5EF4-FFF2-40B4-BE49-F238E27FC236}">
                  <a16:creationId xmlns:a16="http://schemas.microsoft.com/office/drawing/2014/main" id="{B0FB1D6B-6FAF-45D1-A9CF-F09EE585B593}"/>
                </a:ext>
              </a:extLst>
            </p:cNvPr>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11;p15">
              <a:extLst>
                <a:ext uri="{FF2B5EF4-FFF2-40B4-BE49-F238E27FC236}">
                  <a16:creationId xmlns:a16="http://schemas.microsoft.com/office/drawing/2014/main" id="{99B81638-1290-412F-99A2-016A00BDD277}"/>
                </a:ext>
              </a:extLst>
            </p:cNvPr>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12;p15">
              <a:extLst>
                <a:ext uri="{FF2B5EF4-FFF2-40B4-BE49-F238E27FC236}">
                  <a16:creationId xmlns:a16="http://schemas.microsoft.com/office/drawing/2014/main" id="{DA9C7527-1139-49E4-81A2-3444967ED75B}"/>
                </a:ext>
              </a:extLst>
            </p:cNvPr>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13;p15">
              <a:extLst>
                <a:ext uri="{FF2B5EF4-FFF2-40B4-BE49-F238E27FC236}">
                  <a16:creationId xmlns:a16="http://schemas.microsoft.com/office/drawing/2014/main" id="{3266A931-E589-40D5-AA99-77B8EDEBA776}"/>
                </a:ext>
              </a:extLst>
            </p:cNvPr>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14;p15">
              <a:extLst>
                <a:ext uri="{FF2B5EF4-FFF2-40B4-BE49-F238E27FC236}">
                  <a16:creationId xmlns:a16="http://schemas.microsoft.com/office/drawing/2014/main" id="{EACDE1F1-B20D-47B9-BAE2-D164F1D186AC}"/>
                </a:ext>
              </a:extLst>
            </p:cNvPr>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15;p15">
              <a:extLst>
                <a:ext uri="{FF2B5EF4-FFF2-40B4-BE49-F238E27FC236}">
                  <a16:creationId xmlns:a16="http://schemas.microsoft.com/office/drawing/2014/main" id="{7B804DEC-27E5-4504-ACB4-46DB35F64557}"/>
                </a:ext>
              </a:extLst>
            </p:cNvPr>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16;p15">
              <a:extLst>
                <a:ext uri="{FF2B5EF4-FFF2-40B4-BE49-F238E27FC236}">
                  <a16:creationId xmlns:a16="http://schemas.microsoft.com/office/drawing/2014/main" id="{C7545C87-0C26-420F-BB47-1521D44BC0D1}"/>
                </a:ext>
              </a:extLst>
            </p:cNvPr>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417;p15">
              <a:extLst>
                <a:ext uri="{FF2B5EF4-FFF2-40B4-BE49-F238E27FC236}">
                  <a16:creationId xmlns:a16="http://schemas.microsoft.com/office/drawing/2014/main" id="{DF2F1626-124D-4DC4-86B1-C360797CCCB0}"/>
                </a:ext>
              </a:extLst>
            </p:cNvPr>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18;p15">
              <a:extLst>
                <a:ext uri="{FF2B5EF4-FFF2-40B4-BE49-F238E27FC236}">
                  <a16:creationId xmlns:a16="http://schemas.microsoft.com/office/drawing/2014/main" id="{53F6B8ED-904E-47C9-8E64-6F654E8942D0}"/>
                </a:ext>
              </a:extLst>
            </p:cNvPr>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19;p15">
              <a:extLst>
                <a:ext uri="{FF2B5EF4-FFF2-40B4-BE49-F238E27FC236}">
                  <a16:creationId xmlns:a16="http://schemas.microsoft.com/office/drawing/2014/main" id="{5EE79114-02BE-40E0-8DBF-1B1DBE4AA980}"/>
                </a:ext>
              </a:extLst>
            </p:cNvPr>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20;p15">
              <a:extLst>
                <a:ext uri="{FF2B5EF4-FFF2-40B4-BE49-F238E27FC236}">
                  <a16:creationId xmlns:a16="http://schemas.microsoft.com/office/drawing/2014/main" id="{234F689D-5986-4F7C-9732-008D5059E0CD}"/>
                </a:ext>
              </a:extLst>
            </p:cNvPr>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21;p15">
              <a:extLst>
                <a:ext uri="{FF2B5EF4-FFF2-40B4-BE49-F238E27FC236}">
                  <a16:creationId xmlns:a16="http://schemas.microsoft.com/office/drawing/2014/main" id="{0D8CFD66-1B3A-45AA-9AEC-ACE86D23AC7B}"/>
                </a:ext>
              </a:extLst>
            </p:cNvPr>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22;p15">
              <a:extLst>
                <a:ext uri="{FF2B5EF4-FFF2-40B4-BE49-F238E27FC236}">
                  <a16:creationId xmlns:a16="http://schemas.microsoft.com/office/drawing/2014/main" id="{8CC2D707-8252-42A1-A2F7-9159D2D4B232}"/>
                </a:ext>
              </a:extLst>
            </p:cNvPr>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23;p15">
              <a:extLst>
                <a:ext uri="{FF2B5EF4-FFF2-40B4-BE49-F238E27FC236}">
                  <a16:creationId xmlns:a16="http://schemas.microsoft.com/office/drawing/2014/main" id="{BFE81016-FDBC-4E1B-A8DD-6A4AD5688DE9}"/>
                </a:ext>
              </a:extLst>
            </p:cNvPr>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24;p15">
              <a:extLst>
                <a:ext uri="{FF2B5EF4-FFF2-40B4-BE49-F238E27FC236}">
                  <a16:creationId xmlns:a16="http://schemas.microsoft.com/office/drawing/2014/main" id="{E590FABF-15D8-4C5D-9903-5C5DCB3F9BA4}"/>
                </a:ext>
              </a:extLst>
            </p:cNvPr>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425;p15">
              <a:extLst>
                <a:ext uri="{FF2B5EF4-FFF2-40B4-BE49-F238E27FC236}">
                  <a16:creationId xmlns:a16="http://schemas.microsoft.com/office/drawing/2014/main" id="{DC27ACA8-BF7C-46D6-ACFF-8EA861F488F0}"/>
                </a:ext>
              </a:extLst>
            </p:cNvPr>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426;p15">
              <a:extLst>
                <a:ext uri="{FF2B5EF4-FFF2-40B4-BE49-F238E27FC236}">
                  <a16:creationId xmlns:a16="http://schemas.microsoft.com/office/drawing/2014/main" id="{C03F3C70-5B13-45FA-B3F0-755A4BA38CD2}"/>
                </a:ext>
              </a:extLst>
            </p:cNvPr>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27;p15">
              <a:extLst>
                <a:ext uri="{FF2B5EF4-FFF2-40B4-BE49-F238E27FC236}">
                  <a16:creationId xmlns:a16="http://schemas.microsoft.com/office/drawing/2014/main" id="{CFEEC8E5-FCC8-4141-9DDB-ED021FE0D538}"/>
                </a:ext>
              </a:extLst>
            </p:cNvPr>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428;p15">
              <a:extLst>
                <a:ext uri="{FF2B5EF4-FFF2-40B4-BE49-F238E27FC236}">
                  <a16:creationId xmlns:a16="http://schemas.microsoft.com/office/drawing/2014/main" id="{A7BFE1BC-F17C-4418-9ED0-CE7D717659FA}"/>
                </a:ext>
              </a:extLst>
            </p:cNvPr>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429;p15">
              <a:extLst>
                <a:ext uri="{FF2B5EF4-FFF2-40B4-BE49-F238E27FC236}">
                  <a16:creationId xmlns:a16="http://schemas.microsoft.com/office/drawing/2014/main" id="{6CD22F35-F981-4F63-888F-D539BDDFC2C6}"/>
                </a:ext>
              </a:extLst>
            </p:cNvPr>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 name="Google Shape;430;p15">
              <a:extLst>
                <a:ext uri="{FF2B5EF4-FFF2-40B4-BE49-F238E27FC236}">
                  <a16:creationId xmlns:a16="http://schemas.microsoft.com/office/drawing/2014/main" id="{FF0CBBD6-C0CA-4E13-868A-53F494BE1955}"/>
                </a:ext>
              </a:extLst>
            </p:cNvPr>
            <p:cNvGrpSpPr/>
            <p:nvPr/>
          </p:nvGrpSpPr>
          <p:grpSpPr>
            <a:xfrm>
              <a:off x="4031993" y="117216"/>
              <a:ext cx="2889297" cy="3901793"/>
              <a:chOff x="5533368" y="1047716"/>
              <a:chExt cx="2889297" cy="3901793"/>
            </a:xfrm>
          </p:grpSpPr>
          <p:sp>
            <p:nvSpPr>
              <p:cNvPr id="73" name="Google Shape;431;p15">
                <a:extLst>
                  <a:ext uri="{FF2B5EF4-FFF2-40B4-BE49-F238E27FC236}">
                    <a16:creationId xmlns:a16="http://schemas.microsoft.com/office/drawing/2014/main" id="{505D8F7F-5CBA-436E-9A5D-8752C55EDABA}"/>
                  </a:ext>
                </a:extLst>
              </p:cNvPr>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432;p15">
                <a:extLst>
                  <a:ext uri="{FF2B5EF4-FFF2-40B4-BE49-F238E27FC236}">
                    <a16:creationId xmlns:a16="http://schemas.microsoft.com/office/drawing/2014/main" id="{1F477BC1-E750-44A4-9723-B4B94405ADAB}"/>
                  </a:ext>
                </a:extLst>
              </p:cNvPr>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433;p15">
                <a:extLst>
                  <a:ext uri="{FF2B5EF4-FFF2-40B4-BE49-F238E27FC236}">
                    <a16:creationId xmlns:a16="http://schemas.microsoft.com/office/drawing/2014/main" id="{67E3153E-76A7-4D95-A006-36C9759E37CC}"/>
                  </a:ext>
                </a:extLst>
              </p:cNvPr>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434;p15">
                <a:extLst>
                  <a:ext uri="{FF2B5EF4-FFF2-40B4-BE49-F238E27FC236}">
                    <a16:creationId xmlns:a16="http://schemas.microsoft.com/office/drawing/2014/main" id="{C6B579B0-0660-4F57-BCCB-E834F217DDC1}"/>
                  </a:ext>
                </a:extLst>
              </p:cNvPr>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435;p15">
                <a:extLst>
                  <a:ext uri="{FF2B5EF4-FFF2-40B4-BE49-F238E27FC236}">
                    <a16:creationId xmlns:a16="http://schemas.microsoft.com/office/drawing/2014/main" id="{6DBBDB35-D5B2-48AC-B532-EB7BF82C940E}"/>
                  </a:ext>
                </a:extLst>
              </p:cNvPr>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436;p15">
                <a:extLst>
                  <a:ext uri="{FF2B5EF4-FFF2-40B4-BE49-F238E27FC236}">
                    <a16:creationId xmlns:a16="http://schemas.microsoft.com/office/drawing/2014/main" id="{B1B112F1-3EF6-4917-955E-71D274A1573A}"/>
                  </a:ext>
                </a:extLst>
              </p:cNvPr>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437;p15">
                <a:extLst>
                  <a:ext uri="{FF2B5EF4-FFF2-40B4-BE49-F238E27FC236}">
                    <a16:creationId xmlns:a16="http://schemas.microsoft.com/office/drawing/2014/main" id="{70407F62-3BFD-4679-A8E8-4745BACDC19C}"/>
                  </a:ext>
                </a:extLst>
              </p:cNvPr>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438;p15">
                <a:extLst>
                  <a:ext uri="{FF2B5EF4-FFF2-40B4-BE49-F238E27FC236}">
                    <a16:creationId xmlns:a16="http://schemas.microsoft.com/office/drawing/2014/main" id="{85BCB088-D895-430F-819D-8BB4E1B3AB8B}"/>
                  </a:ext>
                </a:extLst>
              </p:cNvPr>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439;p15">
                <a:extLst>
                  <a:ext uri="{FF2B5EF4-FFF2-40B4-BE49-F238E27FC236}">
                    <a16:creationId xmlns:a16="http://schemas.microsoft.com/office/drawing/2014/main" id="{21F8D98F-1297-4C7B-9A14-97FC82FF58FB}"/>
                  </a:ext>
                </a:extLst>
              </p:cNvPr>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440;p15">
                <a:extLst>
                  <a:ext uri="{FF2B5EF4-FFF2-40B4-BE49-F238E27FC236}">
                    <a16:creationId xmlns:a16="http://schemas.microsoft.com/office/drawing/2014/main" id="{BBBD68F8-0E66-4176-A26D-90F6259E43D0}"/>
                  </a:ext>
                </a:extLst>
              </p:cNvPr>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441;p15">
                <a:extLst>
                  <a:ext uri="{FF2B5EF4-FFF2-40B4-BE49-F238E27FC236}">
                    <a16:creationId xmlns:a16="http://schemas.microsoft.com/office/drawing/2014/main" id="{9E636D4C-7079-4303-A936-49F5426775F9}"/>
                  </a:ext>
                </a:extLst>
              </p:cNvPr>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442;p15">
                <a:extLst>
                  <a:ext uri="{FF2B5EF4-FFF2-40B4-BE49-F238E27FC236}">
                    <a16:creationId xmlns:a16="http://schemas.microsoft.com/office/drawing/2014/main" id="{EE3B0E31-6DB1-4622-A357-DE0239FF6784}"/>
                  </a:ext>
                </a:extLst>
              </p:cNvPr>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443;p15">
                <a:extLst>
                  <a:ext uri="{FF2B5EF4-FFF2-40B4-BE49-F238E27FC236}">
                    <a16:creationId xmlns:a16="http://schemas.microsoft.com/office/drawing/2014/main" id="{FCD7AB51-A340-4095-A7B0-121898625759}"/>
                  </a:ext>
                </a:extLst>
              </p:cNvPr>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444;p15">
                <a:extLst>
                  <a:ext uri="{FF2B5EF4-FFF2-40B4-BE49-F238E27FC236}">
                    <a16:creationId xmlns:a16="http://schemas.microsoft.com/office/drawing/2014/main" id="{8E8BC4CA-AB53-4FE2-8B1F-2D7AA3A90372}"/>
                  </a:ext>
                </a:extLst>
              </p:cNvPr>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445;p15">
                <a:extLst>
                  <a:ext uri="{FF2B5EF4-FFF2-40B4-BE49-F238E27FC236}">
                    <a16:creationId xmlns:a16="http://schemas.microsoft.com/office/drawing/2014/main" id="{85CD2CE5-0A52-4C58-AAAE-CD7DEBF1DFDE}"/>
                  </a:ext>
                </a:extLst>
              </p:cNvPr>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446;p15">
                <a:extLst>
                  <a:ext uri="{FF2B5EF4-FFF2-40B4-BE49-F238E27FC236}">
                    <a16:creationId xmlns:a16="http://schemas.microsoft.com/office/drawing/2014/main" id="{DE57B292-D603-4B84-8A4A-108096255F2F}"/>
                  </a:ext>
                </a:extLst>
              </p:cNvPr>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447;p15">
                <a:extLst>
                  <a:ext uri="{FF2B5EF4-FFF2-40B4-BE49-F238E27FC236}">
                    <a16:creationId xmlns:a16="http://schemas.microsoft.com/office/drawing/2014/main" id="{15AFE231-5479-497F-BC2F-56C418F2A405}"/>
                  </a:ext>
                </a:extLst>
              </p:cNvPr>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448;p15">
                <a:extLst>
                  <a:ext uri="{FF2B5EF4-FFF2-40B4-BE49-F238E27FC236}">
                    <a16:creationId xmlns:a16="http://schemas.microsoft.com/office/drawing/2014/main" id="{28FEEC04-EA27-4B69-BD51-0834ABF9AD9A}"/>
                  </a:ext>
                </a:extLst>
              </p:cNvPr>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449;p15">
                <a:extLst>
                  <a:ext uri="{FF2B5EF4-FFF2-40B4-BE49-F238E27FC236}">
                    <a16:creationId xmlns:a16="http://schemas.microsoft.com/office/drawing/2014/main" id="{9DFDBA82-500D-43CD-9A39-3EE8FF6B17C6}"/>
                  </a:ext>
                </a:extLst>
              </p:cNvPr>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450;p15">
                <a:extLst>
                  <a:ext uri="{FF2B5EF4-FFF2-40B4-BE49-F238E27FC236}">
                    <a16:creationId xmlns:a16="http://schemas.microsoft.com/office/drawing/2014/main" id="{40C7DB5D-99F5-4409-AC8A-24C57F7DADEF}"/>
                  </a:ext>
                </a:extLst>
              </p:cNvPr>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451;p15">
                <a:extLst>
                  <a:ext uri="{FF2B5EF4-FFF2-40B4-BE49-F238E27FC236}">
                    <a16:creationId xmlns:a16="http://schemas.microsoft.com/office/drawing/2014/main" id="{045E588E-C095-4248-B0AF-953710181031}"/>
                  </a:ext>
                </a:extLst>
              </p:cNvPr>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452;p15">
                <a:extLst>
                  <a:ext uri="{FF2B5EF4-FFF2-40B4-BE49-F238E27FC236}">
                    <a16:creationId xmlns:a16="http://schemas.microsoft.com/office/drawing/2014/main" id="{37488421-588B-4669-91F7-6E12BD3B6391}"/>
                  </a:ext>
                </a:extLst>
              </p:cNvPr>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453;p15">
                <a:extLst>
                  <a:ext uri="{FF2B5EF4-FFF2-40B4-BE49-F238E27FC236}">
                    <a16:creationId xmlns:a16="http://schemas.microsoft.com/office/drawing/2014/main" id="{25EB39F7-23AF-40A8-B20F-87560116CCA6}"/>
                  </a:ext>
                </a:extLst>
              </p:cNvPr>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454;p15">
                <a:extLst>
                  <a:ext uri="{FF2B5EF4-FFF2-40B4-BE49-F238E27FC236}">
                    <a16:creationId xmlns:a16="http://schemas.microsoft.com/office/drawing/2014/main" id="{E5A9DF1C-A81C-4CD5-8644-BF5675773E03}"/>
                  </a:ext>
                </a:extLst>
              </p:cNvPr>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455;p15">
                <a:extLst>
                  <a:ext uri="{FF2B5EF4-FFF2-40B4-BE49-F238E27FC236}">
                    <a16:creationId xmlns:a16="http://schemas.microsoft.com/office/drawing/2014/main" id="{C3E2F1B4-40F5-46F3-A6C5-908A39D9C28B}"/>
                  </a:ext>
                </a:extLst>
              </p:cNvPr>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456;p15">
                <a:extLst>
                  <a:ext uri="{FF2B5EF4-FFF2-40B4-BE49-F238E27FC236}">
                    <a16:creationId xmlns:a16="http://schemas.microsoft.com/office/drawing/2014/main" id="{DE00DE75-C008-48E7-BF9E-B999706C6910}"/>
                  </a:ext>
                </a:extLst>
              </p:cNvPr>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457;p15">
                <a:extLst>
                  <a:ext uri="{FF2B5EF4-FFF2-40B4-BE49-F238E27FC236}">
                    <a16:creationId xmlns:a16="http://schemas.microsoft.com/office/drawing/2014/main" id="{BC913AFB-45FF-4F87-8550-9CA3EF756FCE}"/>
                  </a:ext>
                </a:extLst>
              </p:cNvPr>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458;p15">
                <a:extLst>
                  <a:ext uri="{FF2B5EF4-FFF2-40B4-BE49-F238E27FC236}">
                    <a16:creationId xmlns:a16="http://schemas.microsoft.com/office/drawing/2014/main" id="{E4C46BF8-9F6E-47A7-9E52-1F66B19FFD88}"/>
                  </a:ext>
                </a:extLst>
              </p:cNvPr>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459;p15">
                <a:extLst>
                  <a:ext uri="{FF2B5EF4-FFF2-40B4-BE49-F238E27FC236}">
                    <a16:creationId xmlns:a16="http://schemas.microsoft.com/office/drawing/2014/main" id="{4908D6BF-636D-495E-B61C-0A545B9D7EF3}"/>
                  </a:ext>
                </a:extLst>
              </p:cNvPr>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460;p15">
                <a:extLst>
                  <a:ext uri="{FF2B5EF4-FFF2-40B4-BE49-F238E27FC236}">
                    <a16:creationId xmlns:a16="http://schemas.microsoft.com/office/drawing/2014/main" id="{F02C61CA-D261-4A27-BE37-1326B5B14E30}"/>
                  </a:ext>
                </a:extLst>
              </p:cNvPr>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461;p15">
                <a:extLst>
                  <a:ext uri="{FF2B5EF4-FFF2-40B4-BE49-F238E27FC236}">
                    <a16:creationId xmlns:a16="http://schemas.microsoft.com/office/drawing/2014/main" id="{B2E94284-ED0D-4382-81DF-593A01160DFE}"/>
                  </a:ext>
                </a:extLst>
              </p:cNvPr>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462;p15">
                <a:extLst>
                  <a:ext uri="{FF2B5EF4-FFF2-40B4-BE49-F238E27FC236}">
                    <a16:creationId xmlns:a16="http://schemas.microsoft.com/office/drawing/2014/main" id="{AD6AC13F-48FD-4C55-A259-2B40F8854DD2}"/>
                  </a:ext>
                </a:extLst>
              </p:cNvPr>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463;p15">
                <a:extLst>
                  <a:ext uri="{FF2B5EF4-FFF2-40B4-BE49-F238E27FC236}">
                    <a16:creationId xmlns:a16="http://schemas.microsoft.com/office/drawing/2014/main" id="{2473C63D-5ADA-47A2-A6A9-549B1475DE24}"/>
                  </a:ext>
                </a:extLst>
              </p:cNvPr>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464;p15">
                <a:extLst>
                  <a:ext uri="{FF2B5EF4-FFF2-40B4-BE49-F238E27FC236}">
                    <a16:creationId xmlns:a16="http://schemas.microsoft.com/office/drawing/2014/main" id="{5DB74FFB-464C-4F79-9580-86724E6AA947}"/>
                  </a:ext>
                </a:extLst>
              </p:cNvPr>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465;p15">
                <a:extLst>
                  <a:ext uri="{FF2B5EF4-FFF2-40B4-BE49-F238E27FC236}">
                    <a16:creationId xmlns:a16="http://schemas.microsoft.com/office/drawing/2014/main" id="{E93715DC-DB94-4E8D-A692-6BDE71150F4A}"/>
                  </a:ext>
                </a:extLst>
              </p:cNvPr>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466;p15">
                <a:extLst>
                  <a:ext uri="{FF2B5EF4-FFF2-40B4-BE49-F238E27FC236}">
                    <a16:creationId xmlns:a16="http://schemas.microsoft.com/office/drawing/2014/main" id="{8F615AEF-B55E-4B78-953A-EFFE6508DD0D}"/>
                  </a:ext>
                </a:extLst>
              </p:cNvPr>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467;p15">
                <a:extLst>
                  <a:ext uri="{FF2B5EF4-FFF2-40B4-BE49-F238E27FC236}">
                    <a16:creationId xmlns:a16="http://schemas.microsoft.com/office/drawing/2014/main" id="{180AB123-6F69-4B0D-B568-D8B35A362B87}"/>
                  </a:ext>
                </a:extLst>
              </p:cNvPr>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468;p15">
                <a:extLst>
                  <a:ext uri="{FF2B5EF4-FFF2-40B4-BE49-F238E27FC236}">
                    <a16:creationId xmlns:a16="http://schemas.microsoft.com/office/drawing/2014/main" id="{C83C82C9-29E1-4057-B33B-DAC77E177DA5}"/>
                  </a:ext>
                </a:extLst>
              </p:cNvPr>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469;p15">
                <a:extLst>
                  <a:ext uri="{FF2B5EF4-FFF2-40B4-BE49-F238E27FC236}">
                    <a16:creationId xmlns:a16="http://schemas.microsoft.com/office/drawing/2014/main" id="{B03136D1-1CAE-4BC2-987C-5E41D4AF9E26}"/>
                  </a:ext>
                </a:extLst>
              </p:cNvPr>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470;p15">
                <a:extLst>
                  <a:ext uri="{FF2B5EF4-FFF2-40B4-BE49-F238E27FC236}">
                    <a16:creationId xmlns:a16="http://schemas.microsoft.com/office/drawing/2014/main" id="{5A1BC8CB-AF39-4039-B9C5-703859F45B89}"/>
                  </a:ext>
                </a:extLst>
              </p:cNvPr>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471;p15">
              <a:extLst>
                <a:ext uri="{FF2B5EF4-FFF2-40B4-BE49-F238E27FC236}">
                  <a16:creationId xmlns:a16="http://schemas.microsoft.com/office/drawing/2014/main" id="{4AE24F5E-A119-49EA-A59B-0D89D70DE4AD}"/>
                </a:ext>
              </a:extLst>
            </p:cNvPr>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72;p15">
              <a:extLst>
                <a:ext uri="{FF2B5EF4-FFF2-40B4-BE49-F238E27FC236}">
                  <a16:creationId xmlns:a16="http://schemas.microsoft.com/office/drawing/2014/main" id="{708A91BC-7318-4900-B037-89CEAFFA7FCD}"/>
                </a:ext>
              </a:extLst>
            </p:cNvPr>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473;p15">
              <a:extLst>
                <a:ext uri="{FF2B5EF4-FFF2-40B4-BE49-F238E27FC236}">
                  <a16:creationId xmlns:a16="http://schemas.microsoft.com/office/drawing/2014/main" id="{2A94E701-3D65-451D-9105-5340A3572126}"/>
                </a:ext>
              </a:extLst>
            </p:cNvPr>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74;p15">
              <a:extLst>
                <a:ext uri="{FF2B5EF4-FFF2-40B4-BE49-F238E27FC236}">
                  <a16:creationId xmlns:a16="http://schemas.microsoft.com/office/drawing/2014/main" id="{91CE5031-E27B-487D-9D34-B8310E83168D}"/>
                </a:ext>
              </a:extLst>
            </p:cNvPr>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75;p15">
              <a:extLst>
                <a:ext uri="{FF2B5EF4-FFF2-40B4-BE49-F238E27FC236}">
                  <a16:creationId xmlns:a16="http://schemas.microsoft.com/office/drawing/2014/main" id="{EC53EF99-9963-46F9-8768-2687E9D1CE4A}"/>
                </a:ext>
              </a:extLst>
            </p:cNvPr>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476;p15">
              <a:extLst>
                <a:ext uri="{FF2B5EF4-FFF2-40B4-BE49-F238E27FC236}">
                  <a16:creationId xmlns:a16="http://schemas.microsoft.com/office/drawing/2014/main" id="{30CEE1E9-497D-4E20-BA06-3D415712312B}"/>
                </a:ext>
              </a:extLst>
            </p:cNvPr>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477;p15">
              <a:extLst>
                <a:ext uri="{FF2B5EF4-FFF2-40B4-BE49-F238E27FC236}">
                  <a16:creationId xmlns:a16="http://schemas.microsoft.com/office/drawing/2014/main" id="{61452D88-6368-4CD7-8B58-8D1AB7E3BDB4}"/>
                </a:ext>
              </a:extLst>
            </p:cNvPr>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78;p15">
              <a:extLst>
                <a:ext uri="{FF2B5EF4-FFF2-40B4-BE49-F238E27FC236}">
                  <a16:creationId xmlns:a16="http://schemas.microsoft.com/office/drawing/2014/main" id="{4920D611-551A-4646-949E-9E1D83F04A77}"/>
                </a:ext>
              </a:extLst>
            </p:cNvPr>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79;p15">
              <a:extLst>
                <a:ext uri="{FF2B5EF4-FFF2-40B4-BE49-F238E27FC236}">
                  <a16:creationId xmlns:a16="http://schemas.microsoft.com/office/drawing/2014/main" id="{A4D7B5D5-6DF3-48A2-9B39-A82E4D9D8C4C}"/>
                </a:ext>
              </a:extLst>
            </p:cNvPr>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80;p15">
              <a:extLst>
                <a:ext uri="{FF2B5EF4-FFF2-40B4-BE49-F238E27FC236}">
                  <a16:creationId xmlns:a16="http://schemas.microsoft.com/office/drawing/2014/main" id="{012D266E-021D-4D22-A165-42F3112E1044}"/>
                </a:ext>
              </a:extLst>
            </p:cNvPr>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81;p15">
              <a:extLst>
                <a:ext uri="{FF2B5EF4-FFF2-40B4-BE49-F238E27FC236}">
                  <a16:creationId xmlns:a16="http://schemas.microsoft.com/office/drawing/2014/main" id="{2BEC62DD-64F6-4E2A-8F52-77296D0B60E2}"/>
                </a:ext>
              </a:extLst>
            </p:cNvPr>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82;p15">
              <a:extLst>
                <a:ext uri="{FF2B5EF4-FFF2-40B4-BE49-F238E27FC236}">
                  <a16:creationId xmlns:a16="http://schemas.microsoft.com/office/drawing/2014/main" id="{3332ACA7-B4A0-4E76-94D2-542222047DD7}"/>
                </a:ext>
              </a:extLst>
            </p:cNvPr>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83;p15">
              <a:extLst>
                <a:ext uri="{FF2B5EF4-FFF2-40B4-BE49-F238E27FC236}">
                  <a16:creationId xmlns:a16="http://schemas.microsoft.com/office/drawing/2014/main" id="{E013729E-EB43-4819-9F0F-8638924D7019}"/>
                </a:ext>
              </a:extLst>
            </p:cNvPr>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84;p15">
              <a:extLst>
                <a:ext uri="{FF2B5EF4-FFF2-40B4-BE49-F238E27FC236}">
                  <a16:creationId xmlns:a16="http://schemas.microsoft.com/office/drawing/2014/main" id="{C5323308-89AD-4029-9FA8-078526560037}"/>
                </a:ext>
              </a:extLst>
            </p:cNvPr>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85;p15">
              <a:extLst>
                <a:ext uri="{FF2B5EF4-FFF2-40B4-BE49-F238E27FC236}">
                  <a16:creationId xmlns:a16="http://schemas.microsoft.com/office/drawing/2014/main" id="{008EE4CB-B18E-4514-BB82-F1543BDCEDF7}"/>
                </a:ext>
              </a:extLst>
            </p:cNvPr>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86;p15">
              <a:extLst>
                <a:ext uri="{FF2B5EF4-FFF2-40B4-BE49-F238E27FC236}">
                  <a16:creationId xmlns:a16="http://schemas.microsoft.com/office/drawing/2014/main" id="{B3453C02-397D-45C4-99FE-69279E4EB064}"/>
                </a:ext>
              </a:extLst>
            </p:cNvPr>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87;p15">
              <a:extLst>
                <a:ext uri="{FF2B5EF4-FFF2-40B4-BE49-F238E27FC236}">
                  <a16:creationId xmlns:a16="http://schemas.microsoft.com/office/drawing/2014/main" id="{75C47364-9363-40B1-8BC9-C13A848DF663}"/>
                </a:ext>
              </a:extLst>
            </p:cNvPr>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88;p15">
              <a:extLst>
                <a:ext uri="{FF2B5EF4-FFF2-40B4-BE49-F238E27FC236}">
                  <a16:creationId xmlns:a16="http://schemas.microsoft.com/office/drawing/2014/main" id="{B3A7B491-6089-4D0B-8E1D-07FF6D1AB7B9}"/>
                </a:ext>
              </a:extLst>
            </p:cNvPr>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9;p15">
              <a:extLst>
                <a:ext uri="{FF2B5EF4-FFF2-40B4-BE49-F238E27FC236}">
                  <a16:creationId xmlns:a16="http://schemas.microsoft.com/office/drawing/2014/main" id="{8395D847-70BA-4A22-B294-66F9649D40C7}"/>
                </a:ext>
              </a:extLst>
            </p:cNvPr>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0;p15">
              <a:extLst>
                <a:ext uri="{FF2B5EF4-FFF2-40B4-BE49-F238E27FC236}">
                  <a16:creationId xmlns:a16="http://schemas.microsoft.com/office/drawing/2014/main" id="{F9369FD3-8C77-4C54-A61B-8E7FCBFBA333}"/>
                </a:ext>
              </a:extLst>
            </p:cNvPr>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491;p15">
              <a:extLst>
                <a:ext uri="{FF2B5EF4-FFF2-40B4-BE49-F238E27FC236}">
                  <a16:creationId xmlns:a16="http://schemas.microsoft.com/office/drawing/2014/main" id="{8ABC8522-7A1C-4F76-87E9-B8FBD3952C0A}"/>
                </a:ext>
              </a:extLst>
            </p:cNvPr>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492;p15">
              <a:extLst>
                <a:ext uri="{FF2B5EF4-FFF2-40B4-BE49-F238E27FC236}">
                  <a16:creationId xmlns:a16="http://schemas.microsoft.com/office/drawing/2014/main" id="{47EB786A-9137-4EF7-8CFE-5C80E795802D}"/>
                </a:ext>
              </a:extLst>
            </p:cNvPr>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93;p15">
              <a:extLst>
                <a:ext uri="{FF2B5EF4-FFF2-40B4-BE49-F238E27FC236}">
                  <a16:creationId xmlns:a16="http://schemas.microsoft.com/office/drawing/2014/main" id="{9AC25547-C35A-4912-9C1A-C98C31830392}"/>
                </a:ext>
              </a:extLst>
            </p:cNvPr>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94;p15">
              <a:extLst>
                <a:ext uri="{FF2B5EF4-FFF2-40B4-BE49-F238E27FC236}">
                  <a16:creationId xmlns:a16="http://schemas.microsoft.com/office/drawing/2014/main" id="{F28E3FF4-6AD6-4590-9ADE-EAB34A7D5336}"/>
                </a:ext>
              </a:extLst>
            </p:cNvPr>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95;p15">
              <a:extLst>
                <a:ext uri="{FF2B5EF4-FFF2-40B4-BE49-F238E27FC236}">
                  <a16:creationId xmlns:a16="http://schemas.microsoft.com/office/drawing/2014/main" id="{9445C2BA-0A4A-44A5-9F5E-69E017DC2BEF}"/>
                </a:ext>
              </a:extLst>
            </p:cNvPr>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96;p15">
              <a:extLst>
                <a:ext uri="{FF2B5EF4-FFF2-40B4-BE49-F238E27FC236}">
                  <a16:creationId xmlns:a16="http://schemas.microsoft.com/office/drawing/2014/main" id="{F0AC548D-4B1C-4B37-91B6-4BF591B07C43}"/>
                </a:ext>
              </a:extLst>
            </p:cNvPr>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97;p15">
              <a:extLst>
                <a:ext uri="{FF2B5EF4-FFF2-40B4-BE49-F238E27FC236}">
                  <a16:creationId xmlns:a16="http://schemas.microsoft.com/office/drawing/2014/main" id="{FEE4EFA3-4F93-4905-8CA1-509ACA09D8D9}"/>
                </a:ext>
              </a:extLst>
            </p:cNvPr>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498;p15">
              <a:extLst>
                <a:ext uri="{FF2B5EF4-FFF2-40B4-BE49-F238E27FC236}">
                  <a16:creationId xmlns:a16="http://schemas.microsoft.com/office/drawing/2014/main" id="{AEDEADF5-01DC-4D65-896D-CE4B6CAF0802}"/>
                </a:ext>
              </a:extLst>
            </p:cNvPr>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499;p15">
              <a:extLst>
                <a:ext uri="{FF2B5EF4-FFF2-40B4-BE49-F238E27FC236}">
                  <a16:creationId xmlns:a16="http://schemas.microsoft.com/office/drawing/2014/main" id="{25AB1BEB-8D3A-44BB-9341-46A8260C97F3}"/>
                </a:ext>
              </a:extLst>
            </p:cNvPr>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 name="Google Shape;500;p15">
              <a:extLst>
                <a:ext uri="{FF2B5EF4-FFF2-40B4-BE49-F238E27FC236}">
                  <a16:creationId xmlns:a16="http://schemas.microsoft.com/office/drawing/2014/main" id="{36CB2CA0-3072-4B51-90CE-79CF96032670}"/>
                </a:ext>
              </a:extLst>
            </p:cNvPr>
            <p:cNvGrpSpPr/>
            <p:nvPr/>
          </p:nvGrpSpPr>
          <p:grpSpPr>
            <a:xfrm flipH="1">
              <a:off x="2865273" y="3434801"/>
              <a:ext cx="598186" cy="1340314"/>
              <a:chOff x="4210728" y="4525714"/>
              <a:chExt cx="546438" cy="1224366"/>
            </a:xfrm>
          </p:grpSpPr>
          <p:sp>
            <p:nvSpPr>
              <p:cNvPr id="60" name="Google Shape;501;p15">
                <a:extLst>
                  <a:ext uri="{FF2B5EF4-FFF2-40B4-BE49-F238E27FC236}">
                    <a16:creationId xmlns:a16="http://schemas.microsoft.com/office/drawing/2014/main" id="{BB80AC59-D36B-49AB-9012-A9624BFF77F6}"/>
                  </a:ext>
                </a:extLst>
              </p:cNvPr>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502;p15">
                <a:extLst>
                  <a:ext uri="{FF2B5EF4-FFF2-40B4-BE49-F238E27FC236}">
                    <a16:creationId xmlns:a16="http://schemas.microsoft.com/office/drawing/2014/main" id="{A74D272A-3AB7-49AE-BF8D-EE635312E428}"/>
                  </a:ext>
                </a:extLst>
              </p:cNvPr>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503;p15">
                <a:extLst>
                  <a:ext uri="{FF2B5EF4-FFF2-40B4-BE49-F238E27FC236}">
                    <a16:creationId xmlns:a16="http://schemas.microsoft.com/office/drawing/2014/main" id="{C62C4F89-6C21-44F3-9E34-DE5C348CC089}"/>
                  </a:ext>
                </a:extLst>
              </p:cNvPr>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504;p15">
                <a:extLst>
                  <a:ext uri="{FF2B5EF4-FFF2-40B4-BE49-F238E27FC236}">
                    <a16:creationId xmlns:a16="http://schemas.microsoft.com/office/drawing/2014/main" id="{8AF8AD4F-244C-427B-8AF8-C51CDE7FA318}"/>
                  </a:ext>
                </a:extLst>
              </p:cNvPr>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505;p15">
                <a:extLst>
                  <a:ext uri="{FF2B5EF4-FFF2-40B4-BE49-F238E27FC236}">
                    <a16:creationId xmlns:a16="http://schemas.microsoft.com/office/drawing/2014/main" id="{0D8A3A45-461D-463A-9505-54EA3DB828F0}"/>
                  </a:ext>
                </a:extLst>
              </p:cNvPr>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506;p15">
                <a:extLst>
                  <a:ext uri="{FF2B5EF4-FFF2-40B4-BE49-F238E27FC236}">
                    <a16:creationId xmlns:a16="http://schemas.microsoft.com/office/drawing/2014/main" id="{BF4CFDF0-448C-4344-92EB-9EF68BF61910}"/>
                  </a:ext>
                </a:extLst>
              </p:cNvPr>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507;p15">
                <a:extLst>
                  <a:ext uri="{FF2B5EF4-FFF2-40B4-BE49-F238E27FC236}">
                    <a16:creationId xmlns:a16="http://schemas.microsoft.com/office/drawing/2014/main" id="{1B73EC09-5D46-4A03-8650-8FC449CBE1F9}"/>
                  </a:ext>
                </a:extLst>
              </p:cNvPr>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508;p15">
                <a:extLst>
                  <a:ext uri="{FF2B5EF4-FFF2-40B4-BE49-F238E27FC236}">
                    <a16:creationId xmlns:a16="http://schemas.microsoft.com/office/drawing/2014/main" id="{87A194FA-A7A2-4C88-9907-F09AF008E16E}"/>
                  </a:ext>
                </a:extLst>
              </p:cNvPr>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509;p15">
                <a:extLst>
                  <a:ext uri="{FF2B5EF4-FFF2-40B4-BE49-F238E27FC236}">
                    <a16:creationId xmlns:a16="http://schemas.microsoft.com/office/drawing/2014/main" id="{849143BA-8477-4A96-811D-C11D353C2C44}"/>
                  </a:ext>
                </a:extLst>
              </p:cNvPr>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510;p15">
                <a:extLst>
                  <a:ext uri="{FF2B5EF4-FFF2-40B4-BE49-F238E27FC236}">
                    <a16:creationId xmlns:a16="http://schemas.microsoft.com/office/drawing/2014/main" id="{5210E9C0-A11D-4D4C-81FC-BCEF908F13E0}"/>
                  </a:ext>
                </a:extLst>
              </p:cNvPr>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511;p15">
                <a:extLst>
                  <a:ext uri="{FF2B5EF4-FFF2-40B4-BE49-F238E27FC236}">
                    <a16:creationId xmlns:a16="http://schemas.microsoft.com/office/drawing/2014/main" id="{86937171-1573-4506-A42C-78976EAFD3B0}"/>
                  </a:ext>
                </a:extLst>
              </p:cNvPr>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512;p15">
                <a:extLst>
                  <a:ext uri="{FF2B5EF4-FFF2-40B4-BE49-F238E27FC236}">
                    <a16:creationId xmlns:a16="http://schemas.microsoft.com/office/drawing/2014/main" id="{7D03F565-3D48-4504-B156-1A3BF8285922}"/>
                  </a:ext>
                </a:extLst>
              </p:cNvPr>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513;p15">
                <a:extLst>
                  <a:ext uri="{FF2B5EF4-FFF2-40B4-BE49-F238E27FC236}">
                    <a16:creationId xmlns:a16="http://schemas.microsoft.com/office/drawing/2014/main" id="{6DB6B45D-704C-4AA4-974A-B379B72C4F3E}"/>
                  </a:ext>
                </a:extLst>
              </p:cNvPr>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150598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1000"/>
                                        <p:tgtEl>
                                          <p:spTgt spid="6">
                                            <p:txEl>
                                              <p:pRg st="4" end="4"/>
                                            </p:txEl>
                                          </p:spTgt>
                                        </p:tgtEl>
                                      </p:cBhvr>
                                    </p:animEffect>
                                    <p:anim calcmode="lin" valueType="num">
                                      <p:cBhvr>
                                        <p:cTn id="2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1000"/>
                                        <p:tgtEl>
                                          <p:spTgt spid="6">
                                            <p:txEl>
                                              <p:pRg st="6" end="6"/>
                                            </p:txEl>
                                          </p:spTgt>
                                        </p:tgtEl>
                                      </p:cBhvr>
                                    </p:animEffect>
                                    <p:anim calcmode="lin" valueType="num">
                                      <p:cBhvr>
                                        <p:cTn id="2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1000"/>
                                        <p:tgtEl>
                                          <p:spTgt spid="6">
                                            <p:txEl>
                                              <p:pRg st="7" end="7"/>
                                            </p:txEl>
                                          </p:spTgt>
                                        </p:tgtEl>
                                      </p:cBhvr>
                                    </p:animEffect>
                                    <p:anim calcmode="lin" valueType="num">
                                      <p:cBhvr>
                                        <p:cTn id="3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0"/>
            <a:ext cx="4470400" cy="6858000"/>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algn="ctr" defTabSz="1219170"/>
            <a:r>
              <a:rPr lang="en-US" sz="3200" b="1" kern="0">
                <a:solidFill>
                  <a:schemeClr val="bg1"/>
                </a:solidFill>
                <a:cs typeface="Poppins" panose="020B0502040204020203" pitchFamily="2" charset="0"/>
              </a:rPr>
              <a:t>Chức năng</a:t>
            </a:r>
          </a:p>
          <a:p>
            <a:pPr algn="ctr" defTabSz="1219170"/>
            <a:r>
              <a:rPr lang="en-US" sz="3200" b="1" kern="0">
                <a:solidFill>
                  <a:schemeClr val="bg1"/>
                </a:solidFill>
                <a:cs typeface="Poppins" panose="020B0502040204020203" pitchFamily="2" charset="0"/>
              </a:rPr>
              <a:t>Báo cáo, thống kê</a:t>
            </a:r>
            <a:endParaRPr sz="2800" b="1" kern="0">
              <a:solidFill>
                <a:schemeClr val="bg1"/>
              </a:solidFill>
              <a:cs typeface="Poppins" panose="020B0502040204020203" pitchFamily="2" charset="0"/>
            </a:endParaRPr>
          </a:p>
        </p:txBody>
      </p:sp>
      <p:cxnSp>
        <p:nvCxnSpPr>
          <p:cNvPr id="8" name="Google Shape;283;p42">
            <a:extLst>
              <a:ext uri="{FF2B5EF4-FFF2-40B4-BE49-F238E27FC236}">
                <a16:creationId xmlns:a16="http://schemas.microsoft.com/office/drawing/2014/main" id="{E60169D2-1DB7-4C5C-B64F-31395988EE43}"/>
              </a:ext>
            </a:extLst>
          </p:cNvPr>
          <p:cNvCxnSpPr>
            <a:cxnSpLocks/>
          </p:cNvCxnSpPr>
          <p:nvPr/>
        </p:nvCxnSpPr>
        <p:spPr>
          <a:xfrm>
            <a:off x="0" y="2734014"/>
            <a:ext cx="4470400" cy="0"/>
          </a:xfrm>
          <a:prstGeom prst="straightConnector1">
            <a:avLst/>
          </a:prstGeom>
          <a:noFill/>
          <a:ln w="76200" cap="flat" cmpd="sng">
            <a:solidFill>
              <a:schemeClr val="lt1"/>
            </a:solidFill>
            <a:prstDash val="solid"/>
            <a:round/>
            <a:headEnd type="none" w="med" len="med"/>
            <a:tailEnd type="none" w="med" len="med"/>
          </a:ln>
        </p:spPr>
      </p:cxnSp>
      <p:cxnSp>
        <p:nvCxnSpPr>
          <p:cNvPr id="9" name="Google Shape;283;p42">
            <a:extLst>
              <a:ext uri="{FF2B5EF4-FFF2-40B4-BE49-F238E27FC236}">
                <a16:creationId xmlns:a16="http://schemas.microsoft.com/office/drawing/2014/main" id="{1E28C59E-FC64-4B4E-B3D0-ACC0C41A959E}"/>
              </a:ext>
            </a:extLst>
          </p:cNvPr>
          <p:cNvCxnSpPr>
            <a:cxnSpLocks/>
          </p:cNvCxnSpPr>
          <p:nvPr/>
        </p:nvCxnSpPr>
        <p:spPr>
          <a:xfrm>
            <a:off x="0" y="4024334"/>
            <a:ext cx="4470400" cy="0"/>
          </a:xfrm>
          <a:prstGeom prst="straightConnector1">
            <a:avLst/>
          </a:prstGeom>
          <a:noFill/>
          <a:ln w="76200" cap="flat" cmpd="sng">
            <a:solidFill>
              <a:schemeClr val="lt1"/>
            </a:solidFill>
            <a:prstDash val="solid"/>
            <a:round/>
            <a:headEnd type="none" w="med" len="med"/>
            <a:tailEnd type="none" w="med" len="med"/>
          </a:ln>
        </p:spPr>
      </p:cxnSp>
      <p:sp>
        <p:nvSpPr>
          <p:cNvPr id="10" name="Google Shape;263;p40">
            <a:extLst>
              <a:ext uri="{FF2B5EF4-FFF2-40B4-BE49-F238E27FC236}">
                <a16:creationId xmlns:a16="http://schemas.microsoft.com/office/drawing/2014/main" id="{7F77BCCF-C70B-4DBB-BFD4-D74E0002C58A}"/>
              </a:ext>
            </a:extLst>
          </p:cNvPr>
          <p:cNvSpPr txBox="1">
            <a:spLocks/>
          </p:cNvSpPr>
          <p:nvPr/>
        </p:nvSpPr>
        <p:spPr>
          <a:xfrm>
            <a:off x="1897391" y="1636814"/>
            <a:ext cx="1140450" cy="109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a:buNone/>
              <a:defRPr sz="8666"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600" kern="0">
                <a:latin typeface="Calibri" panose="020F0502020204030204" pitchFamily="34" charset="0"/>
                <a:cs typeface="Calibri" panose="020F0502020204030204" pitchFamily="34" charset="0"/>
              </a:rPr>
              <a:t>16.</a:t>
            </a:r>
            <a:endParaRPr lang="vi-VN" sz="3600" kern="0">
              <a:latin typeface="Calibri" panose="020F0502020204030204" pitchFamily="34" charset="0"/>
              <a:cs typeface="Calibri" panose="020F0502020204030204" pitchFamily="34" charset="0"/>
            </a:endParaRPr>
          </a:p>
        </p:txBody>
      </p:sp>
      <p:pic>
        <p:nvPicPr>
          <p:cNvPr id="7" name="Hình ảnh 6">
            <a:extLst>
              <a:ext uri="{FF2B5EF4-FFF2-40B4-BE49-F238E27FC236}">
                <a16:creationId xmlns:a16="http://schemas.microsoft.com/office/drawing/2014/main" id="{E8E67235-1B54-490B-8FEB-27A42B374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518" y="414972"/>
            <a:ext cx="6450785" cy="6138106"/>
          </a:xfrm>
          <a:prstGeom prst="rect">
            <a:avLst/>
          </a:prstGeom>
        </p:spPr>
      </p:pic>
    </p:spTree>
    <p:extLst>
      <p:ext uri="{BB962C8B-B14F-4D97-AF65-F5344CB8AC3E}">
        <p14:creationId xmlns:p14="http://schemas.microsoft.com/office/powerpoint/2010/main" val="2762156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42"/>
          <p:cNvSpPr txBox="1">
            <a:spLocks noGrp="1"/>
          </p:cNvSpPr>
          <p:nvPr>
            <p:ph type="title"/>
          </p:nvPr>
        </p:nvSpPr>
        <p:spPr>
          <a:xfrm>
            <a:off x="958303" y="2759481"/>
            <a:ext cx="5355064" cy="1950800"/>
          </a:xfrm>
          <a:prstGeom prst="rect">
            <a:avLst/>
          </a:prstGeom>
        </p:spPr>
        <p:txBody>
          <a:bodyPr spcFirstLastPara="1" wrap="square" lIns="121900" tIns="121900" rIns="154133" bIns="121900" anchor="ctr" anchorCtr="0">
            <a:noAutofit/>
          </a:bodyPr>
          <a:lstStyle/>
          <a:p>
            <a:r>
              <a:rPr lang="en">
                <a:solidFill>
                  <a:schemeClr val="lt1"/>
                </a:solidFill>
                <a:latin typeface="Arial (Đầu đề)"/>
              </a:rPr>
              <a:t>THIẾT KẾ</a:t>
            </a:r>
            <a:endParaRPr b="0">
              <a:solidFill>
                <a:schemeClr val="lt1"/>
              </a:solidFill>
              <a:latin typeface="Arial (Đầu đề)"/>
            </a:endParaRPr>
          </a:p>
        </p:txBody>
      </p:sp>
      <p:sp>
        <p:nvSpPr>
          <p:cNvPr id="281" name="Google Shape;281;p42"/>
          <p:cNvSpPr txBox="1">
            <a:spLocks noGrp="1"/>
          </p:cNvSpPr>
          <p:nvPr>
            <p:ph type="title" idx="2"/>
          </p:nvPr>
        </p:nvSpPr>
        <p:spPr>
          <a:xfrm>
            <a:off x="818882" y="1297300"/>
            <a:ext cx="3969428" cy="1219200"/>
          </a:xfrm>
          <a:prstGeom prst="rect">
            <a:avLst/>
          </a:prstGeom>
        </p:spPr>
        <p:txBody>
          <a:bodyPr spcFirstLastPara="1" wrap="square" lIns="121900" tIns="121900" rIns="121900" bIns="121900" anchor="ctr" anchorCtr="0">
            <a:noAutofit/>
          </a:bodyPr>
          <a:lstStyle/>
          <a:p>
            <a:pPr algn="l"/>
            <a:r>
              <a:rPr lang="en" sz="4800">
                <a:solidFill>
                  <a:schemeClr val="lt1"/>
                </a:solidFill>
                <a:latin typeface="+mj-lt"/>
              </a:rPr>
              <a:t>CHƯƠNG III</a:t>
            </a:r>
            <a:endParaRPr sz="4800">
              <a:solidFill>
                <a:schemeClr val="lt1"/>
              </a:solidFill>
              <a:latin typeface="+mj-lt"/>
            </a:endParaRPr>
          </a:p>
        </p:txBody>
      </p:sp>
      <p:cxnSp>
        <p:nvCxnSpPr>
          <p:cNvPr id="283" name="Google Shape;283;p42"/>
          <p:cNvCxnSpPr/>
          <p:nvPr/>
        </p:nvCxnSpPr>
        <p:spPr>
          <a:xfrm>
            <a:off x="958303" y="2507954"/>
            <a:ext cx="5362400" cy="0"/>
          </a:xfrm>
          <a:prstGeom prst="straightConnector1">
            <a:avLst/>
          </a:prstGeom>
          <a:noFill/>
          <a:ln w="76200" cap="flat" cmpd="sng">
            <a:solidFill>
              <a:schemeClr val="lt1"/>
            </a:solidFill>
            <a:prstDash val="solid"/>
            <a:round/>
            <a:headEnd type="none" w="med" len="med"/>
            <a:tailEnd type="none" w="med" len="med"/>
          </a:ln>
        </p:spPr>
      </p:cxnSp>
      <p:cxnSp>
        <p:nvCxnSpPr>
          <p:cNvPr id="284" name="Google Shape;284;p42"/>
          <p:cNvCxnSpPr/>
          <p:nvPr/>
        </p:nvCxnSpPr>
        <p:spPr>
          <a:xfrm>
            <a:off x="950967" y="4980133"/>
            <a:ext cx="5362400" cy="0"/>
          </a:xfrm>
          <a:prstGeom prst="straightConnector1">
            <a:avLst/>
          </a:prstGeom>
          <a:noFill/>
          <a:ln w="76200" cap="flat" cmpd="sng">
            <a:solidFill>
              <a:schemeClr val="lt1"/>
            </a:solidFill>
            <a:prstDash val="solid"/>
            <a:round/>
            <a:headEnd type="none" w="med" len="med"/>
            <a:tailEnd type="none" w="med" len="med"/>
          </a:ln>
        </p:spPr>
      </p:cxnSp>
      <p:grpSp>
        <p:nvGrpSpPr>
          <p:cNvPr id="270" name="Google Shape;2623;p47">
            <a:extLst>
              <a:ext uri="{FF2B5EF4-FFF2-40B4-BE49-F238E27FC236}">
                <a16:creationId xmlns:a16="http://schemas.microsoft.com/office/drawing/2014/main" id="{52E35029-F28E-43CF-BCFA-9E2480C583BD}"/>
              </a:ext>
            </a:extLst>
          </p:cNvPr>
          <p:cNvGrpSpPr/>
          <p:nvPr/>
        </p:nvGrpSpPr>
        <p:grpSpPr>
          <a:xfrm>
            <a:off x="7474384" y="1136430"/>
            <a:ext cx="3898734" cy="4585139"/>
            <a:chOff x="1926580" y="602477"/>
            <a:chExt cx="4456273" cy="4762466"/>
          </a:xfrm>
        </p:grpSpPr>
        <p:sp>
          <p:nvSpPr>
            <p:cNvPr id="271" name="Google Shape;2624;p47">
              <a:extLst>
                <a:ext uri="{FF2B5EF4-FFF2-40B4-BE49-F238E27FC236}">
                  <a16:creationId xmlns:a16="http://schemas.microsoft.com/office/drawing/2014/main" id="{D5E2C397-C1C3-4866-829A-0DDD5E9DAFCE}"/>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2" name="Google Shape;2625;p47">
              <a:extLst>
                <a:ext uri="{FF2B5EF4-FFF2-40B4-BE49-F238E27FC236}">
                  <a16:creationId xmlns:a16="http://schemas.microsoft.com/office/drawing/2014/main" id="{43A1B852-D26E-48E6-AFDC-46FBCF74CACE}"/>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3" name="Google Shape;2626;p47">
              <a:extLst>
                <a:ext uri="{FF2B5EF4-FFF2-40B4-BE49-F238E27FC236}">
                  <a16:creationId xmlns:a16="http://schemas.microsoft.com/office/drawing/2014/main" id="{CCFFE596-E67A-4A76-B8B8-D8B92E8B167C}"/>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4" name="Google Shape;2627;p47">
              <a:extLst>
                <a:ext uri="{FF2B5EF4-FFF2-40B4-BE49-F238E27FC236}">
                  <a16:creationId xmlns:a16="http://schemas.microsoft.com/office/drawing/2014/main" id="{F8C08141-625E-4342-AE25-6D2B9778C26D}"/>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5" name="Google Shape;2628;p47">
              <a:extLst>
                <a:ext uri="{FF2B5EF4-FFF2-40B4-BE49-F238E27FC236}">
                  <a16:creationId xmlns:a16="http://schemas.microsoft.com/office/drawing/2014/main" id="{A772BB01-0950-4235-9EF7-3992F1AF6CDB}"/>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6" name="Google Shape;2629;p47">
              <a:extLst>
                <a:ext uri="{FF2B5EF4-FFF2-40B4-BE49-F238E27FC236}">
                  <a16:creationId xmlns:a16="http://schemas.microsoft.com/office/drawing/2014/main" id="{AF3D53EB-28BB-4FBD-A94C-6CE04DEB63E0}"/>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7" name="Google Shape;2630;p47">
              <a:extLst>
                <a:ext uri="{FF2B5EF4-FFF2-40B4-BE49-F238E27FC236}">
                  <a16:creationId xmlns:a16="http://schemas.microsoft.com/office/drawing/2014/main" id="{E975797B-D504-4A70-8E39-EA8CFB7E3725}"/>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8" name="Google Shape;2631;p47">
              <a:extLst>
                <a:ext uri="{FF2B5EF4-FFF2-40B4-BE49-F238E27FC236}">
                  <a16:creationId xmlns:a16="http://schemas.microsoft.com/office/drawing/2014/main" id="{27D09DD9-8D11-4EEA-9F56-0F9F9705EF13}"/>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9" name="Google Shape;2632;p47">
              <a:extLst>
                <a:ext uri="{FF2B5EF4-FFF2-40B4-BE49-F238E27FC236}">
                  <a16:creationId xmlns:a16="http://schemas.microsoft.com/office/drawing/2014/main" id="{BB522D51-CC79-4A6E-BE11-048D74DBEF6F}"/>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2" name="Google Shape;2633;p47">
              <a:extLst>
                <a:ext uri="{FF2B5EF4-FFF2-40B4-BE49-F238E27FC236}">
                  <a16:creationId xmlns:a16="http://schemas.microsoft.com/office/drawing/2014/main" id="{1C8BA4B3-FACB-44FF-8A4F-8B5C277B2DCE}"/>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5" name="Google Shape;2634;p47">
              <a:extLst>
                <a:ext uri="{FF2B5EF4-FFF2-40B4-BE49-F238E27FC236}">
                  <a16:creationId xmlns:a16="http://schemas.microsoft.com/office/drawing/2014/main" id="{82A7647B-25B4-41FD-87DA-23C32CCEFA5F}"/>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6" name="Google Shape;2635;p47">
              <a:extLst>
                <a:ext uri="{FF2B5EF4-FFF2-40B4-BE49-F238E27FC236}">
                  <a16:creationId xmlns:a16="http://schemas.microsoft.com/office/drawing/2014/main" id="{11BDE869-1517-42A3-A618-7EBA1269E44B}"/>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7" name="Google Shape;2636;p47">
              <a:extLst>
                <a:ext uri="{FF2B5EF4-FFF2-40B4-BE49-F238E27FC236}">
                  <a16:creationId xmlns:a16="http://schemas.microsoft.com/office/drawing/2014/main" id="{A6C3EDF6-E9FE-408D-AC64-E21235B4D7A6}"/>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8" name="Google Shape;2637;p47">
              <a:extLst>
                <a:ext uri="{FF2B5EF4-FFF2-40B4-BE49-F238E27FC236}">
                  <a16:creationId xmlns:a16="http://schemas.microsoft.com/office/drawing/2014/main" id="{2AD43F99-2DD6-4579-BE67-467E563EF724}"/>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9" name="Google Shape;2638;p47">
              <a:extLst>
                <a:ext uri="{FF2B5EF4-FFF2-40B4-BE49-F238E27FC236}">
                  <a16:creationId xmlns:a16="http://schemas.microsoft.com/office/drawing/2014/main" id="{5DC793D9-C242-4763-B2DB-603FFFCD056A}"/>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0" name="Google Shape;2639;p47">
              <a:extLst>
                <a:ext uri="{FF2B5EF4-FFF2-40B4-BE49-F238E27FC236}">
                  <a16:creationId xmlns:a16="http://schemas.microsoft.com/office/drawing/2014/main" id="{868159F3-8539-4086-BD22-AE8951667A54}"/>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1" name="Google Shape;2640;p47">
              <a:extLst>
                <a:ext uri="{FF2B5EF4-FFF2-40B4-BE49-F238E27FC236}">
                  <a16:creationId xmlns:a16="http://schemas.microsoft.com/office/drawing/2014/main" id="{AAA725F7-F882-444D-B8F0-96B7877B478A}"/>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2" name="Google Shape;2641;p47">
              <a:extLst>
                <a:ext uri="{FF2B5EF4-FFF2-40B4-BE49-F238E27FC236}">
                  <a16:creationId xmlns:a16="http://schemas.microsoft.com/office/drawing/2014/main" id="{38C53DA4-4A03-49F9-B777-256626852AA5}"/>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3" name="Google Shape;2642;p47">
              <a:extLst>
                <a:ext uri="{FF2B5EF4-FFF2-40B4-BE49-F238E27FC236}">
                  <a16:creationId xmlns:a16="http://schemas.microsoft.com/office/drawing/2014/main" id="{9B180E92-186D-42A1-8123-DB82005D12D5}"/>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4" name="Google Shape;2643;p47">
              <a:extLst>
                <a:ext uri="{FF2B5EF4-FFF2-40B4-BE49-F238E27FC236}">
                  <a16:creationId xmlns:a16="http://schemas.microsoft.com/office/drawing/2014/main" id="{3B564050-7457-471E-88B1-1883F0E3B18E}"/>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5" name="Google Shape;2644;p47">
              <a:extLst>
                <a:ext uri="{FF2B5EF4-FFF2-40B4-BE49-F238E27FC236}">
                  <a16:creationId xmlns:a16="http://schemas.microsoft.com/office/drawing/2014/main" id="{09761A16-6EB7-452E-88A3-1D43458F879E}"/>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6" name="Google Shape;2645;p47">
              <a:extLst>
                <a:ext uri="{FF2B5EF4-FFF2-40B4-BE49-F238E27FC236}">
                  <a16:creationId xmlns:a16="http://schemas.microsoft.com/office/drawing/2014/main" id="{F02DDDF7-EC7B-408D-983B-9BBB98982B33}"/>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7" name="Google Shape;2646;p47">
              <a:extLst>
                <a:ext uri="{FF2B5EF4-FFF2-40B4-BE49-F238E27FC236}">
                  <a16:creationId xmlns:a16="http://schemas.microsoft.com/office/drawing/2014/main" id="{A5ED210F-D1D0-4AB4-86B8-46CF3B11AA38}"/>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8" name="Google Shape;2647;p47">
              <a:extLst>
                <a:ext uri="{FF2B5EF4-FFF2-40B4-BE49-F238E27FC236}">
                  <a16:creationId xmlns:a16="http://schemas.microsoft.com/office/drawing/2014/main" id="{3E9B0F25-AF31-4D0F-B24C-5CDB6897907A}"/>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9" name="Google Shape;2648;p47">
              <a:extLst>
                <a:ext uri="{FF2B5EF4-FFF2-40B4-BE49-F238E27FC236}">
                  <a16:creationId xmlns:a16="http://schemas.microsoft.com/office/drawing/2014/main" id="{5D6C4990-A8E5-4A81-BAD3-0740736932F9}"/>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0" name="Google Shape;2649;p47">
              <a:extLst>
                <a:ext uri="{FF2B5EF4-FFF2-40B4-BE49-F238E27FC236}">
                  <a16:creationId xmlns:a16="http://schemas.microsoft.com/office/drawing/2014/main" id="{0B57CD9F-695D-4DEF-A0F1-3E3011CE9BCC}"/>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1" name="Google Shape;2650;p47">
              <a:extLst>
                <a:ext uri="{FF2B5EF4-FFF2-40B4-BE49-F238E27FC236}">
                  <a16:creationId xmlns:a16="http://schemas.microsoft.com/office/drawing/2014/main" id="{2F00DC65-063E-4A25-912B-76F03F09DD96}"/>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2651;p47">
              <a:extLst>
                <a:ext uri="{FF2B5EF4-FFF2-40B4-BE49-F238E27FC236}">
                  <a16:creationId xmlns:a16="http://schemas.microsoft.com/office/drawing/2014/main" id="{459F0AB5-A980-4085-B329-9A9B78BCBD82}"/>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3" name="Google Shape;2652;p47">
              <a:extLst>
                <a:ext uri="{FF2B5EF4-FFF2-40B4-BE49-F238E27FC236}">
                  <a16:creationId xmlns:a16="http://schemas.microsoft.com/office/drawing/2014/main" id="{6BD111B1-ACD1-4CB3-B7A3-2865F34A2C5B}"/>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4" name="Google Shape;2653;p47">
              <a:extLst>
                <a:ext uri="{FF2B5EF4-FFF2-40B4-BE49-F238E27FC236}">
                  <a16:creationId xmlns:a16="http://schemas.microsoft.com/office/drawing/2014/main" id="{B65ACE6E-8414-4752-A13D-AC9A7B7592F8}"/>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5" name="Google Shape;2654;p47">
              <a:extLst>
                <a:ext uri="{FF2B5EF4-FFF2-40B4-BE49-F238E27FC236}">
                  <a16:creationId xmlns:a16="http://schemas.microsoft.com/office/drawing/2014/main" id="{E466EADA-BBEF-4E35-80B8-E31CC83242DD}"/>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6" name="Google Shape;2655;p47">
              <a:extLst>
                <a:ext uri="{FF2B5EF4-FFF2-40B4-BE49-F238E27FC236}">
                  <a16:creationId xmlns:a16="http://schemas.microsoft.com/office/drawing/2014/main" id="{D25F50FA-1BF2-4AA9-B882-46215CDC6B55}"/>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7" name="Google Shape;2656;p47">
              <a:extLst>
                <a:ext uri="{FF2B5EF4-FFF2-40B4-BE49-F238E27FC236}">
                  <a16:creationId xmlns:a16="http://schemas.microsoft.com/office/drawing/2014/main" id="{69290C6B-97CB-4177-B7BC-C9A8B5C4F7AC}"/>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8" name="Google Shape;2657;p47">
              <a:extLst>
                <a:ext uri="{FF2B5EF4-FFF2-40B4-BE49-F238E27FC236}">
                  <a16:creationId xmlns:a16="http://schemas.microsoft.com/office/drawing/2014/main" id="{1C11BA31-C663-457B-B488-6754FEDB9659}"/>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9" name="Google Shape;2658;p47">
              <a:extLst>
                <a:ext uri="{FF2B5EF4-FFF2-40B4-BE49-F238E27FC236}">
                  <a16:creationId xmlns:a16="http://schemas.microsoft.com/office/drawing/2014/main" id="{A9C3EB4E-3001-4A15-A69A-B4014713FF8B}"/>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0" name="Google Shape;2659;p47">
              <a:extLst>
                <a:ext uri="{FF2B5EF4-FFF2-40B4-BE49-F238E27FC236}">
                  <a16:creationId xmlns:a16="http://schemas.microsoft.com/office/drawing/2014/main" id="{88349848-6138-48ED-AF60-9824320D8F40}"/>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1" name="Google Shape;2660;p47">
              <a:extLst>
                <a:ext uri="{FF2B5EF4-FFF2-40B4-BE49-F238E27FC236}">
                  <a16:creationId xmlns:a16="http://schemas.microsoft.com/office/drawing/2014/main" id="{4469BCDF-9175-4001-8009-5C3656C6A030}"/>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2" name="Google Shape;2661;p47">
              <a:extLst>
                <a:ext uri="{FF2B5EF4-FFF2-40B4-BE49-F238E27FC236}">
                  <a16:creationId xmlns:a16="http://schemas.microsoft.com/office/drawing/2014/main" id="{C0604DFB-5635-4768-BC27-CA62367607D3}"/>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3" name="Google Shape;2662;p47">
              <a:extLst>
                <a:ext uri="{FF2B5EF4-FFF2-40B4-BE49-F238E27FC236}">
                  <a16:creationId xmlns:a16="http://schemas.microsoft.com/office/drawing/2014/main" id="{F7AC07FA-40A9-4E34-BEBB-CCFECAA3B568}"/>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4" name="Google Shape;2663;p47">
              <a:extLst>
                <a:ext uri="{FF2B5EF4-FFF2-40B4-BE49-F238E27FC236}">
                  <a16:creationId xmlns:a16="http://schemas.microsoft.com/office/drawing/2014/main" id="{FEF217A6-4B31-4B83-8C0D-4AFA7A4F427E}"/>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5" name="Google Shape;2664;p47">
              <a:extLst>
                <a:ext uri="{FF2B5EF4-FFF2-40B4-BE49-F238E27FC236}">
                  <a16:creationId xmlns:a16="http://schemas.microsoft.com/office/drawing/2014/main" id="{4A7C261B-8569-4F8F-B0CF-2CEF8F6444C3}"/>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6" name="Google Shape;2665;p47">
              <a:extLst>
                <a:ext uri="{FF2B5EF4-FFF2-40B4-BE49-F238E27FC236}">
                  <a16:creationId xmlns:a16="http://schemas.microsoft.com/office/drawing/2014/main" id="{D3163136-E538-48D1-B612-CD6CBA0D58EB}"/>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7" name="Google Shape;2666;p47">
              <a:extLst>
                <a:ext uri="{FF2B5EF4-FFF2-40B4-BE49-F238E27FC236}">
                  <a16:creationId xmlns:a16="http://schemas.microsoft.com/office/drawing/2014/main" id="{40D89779-F5BB-41E9-8FFD-4CBD28160184}"/>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8" name="Google Shape;2667;p47">
              <a:extLst>
                <a:ext uri="{FF2B5EF4-FFF2-40B4-BE49-F238E27FC236}">
                  <a16:creationId xmlns:a16="http://schemas.microsoft.com/office/drawing/2014/main" id="{6233AEB0-E943-42BE-A406-64F4BF28F5D3}"/>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9" name="Google Shape;2668;p47">
              <a:extLst>
                <a:ext uri="{FF2B5EF4-FFF2-40B4-BE49-F238E27FC236}">
                  <a16:creationId xmlns:a16="http://schemas.microsoft.com/office/drawing/2014/main" id="{55FD355D-7566-4302-90A3-A3D3ED44504B}"/>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0" name="Google Shape;2669;p47">
              <a:extLst>
                <a:ext uri="{FF2B5EF4-FFF2-40B4-BE49-F238E27FC236}">
                  <a16:creationId xmlns:a16="http://schemas.microsoft.com/office/drawing/2014/main" id="{C8FF7178-C26A-47CB-8262-60F7B063F773}"/>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1" name="Google Shape;2670;p47">
              <a:extLst>
                <a:ext uri="{FF2B5EF4-FFF2-40B4-BE49-F238E27FC236}">
                  <a16:creationId xmlns:a16="http://schemas.microsoft.com/office/drawing/2014/main" id="{76B8EE48-D9B1-4FA1-865E-B9B59A9835C5}"/>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2" name="Google Shape;2671;p47">
              <a:extLst>
                <a:ext uri="{FF2B5EF4-FFF2-40B4-BE49-F238E27FC236}">
                  <a16:creationId xmlns:a16="http://schemas.microsoft.com/office/drawing/2014/main" id="{63999475-4C54-4DEF-BF90-2396ED440689}"/>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3" name="Google Shape;2672;p47">
              <a:extLst>
                <a:ext uri="{FF2B5EF4-FFF2-40B4-BE49-F238E27FC236}">
                  <a16:creationId xmlns:a16="http://schemas.microsoft.com/office/drawing/2014/main" id="{30B949D5-05BA-4E40-9CAC-5BA71A908DBE}"/>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4" name="Google Shape;2673;p47">
              <a:extLst>
                <a:ext uri="{FF2B5EF4-FFF2-40B4-BE49-F238E27FC236}">
                  <a16:creationId xmlns:a16="http://schemas.microsoft.com/office/drawing/2014/main" id="{92C48130-AE72-49AC-B007-E627E63E4BD3}"/>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5" name="Google Shape;2674;p47">
              <a:extLst>
                <a:ext uri="{FF2B5EF4-FFF2-40B4-BE49-F238E27FC236}">
                  <a16:creationId xmlns:a16="http://schemas.microsoft.com/office/drawing/2014/main" id="{98549DB5-B8D2-430D-B76D-1170202DB979}"/>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6" name="Google Shape;2675;p47">
              <a:extLst>
                <a:ext uri="{FF2B5EF4-FFF2-40B4-BE49-F238E27FC236}">
                  <a16:creationId xmlns:a16="http://schemas.microsoft.com/office/drawing/2014/main" id="{7B7AEF68-3AEA-41F6-906D-91AF53574135}"/>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7" name="Google Shape;2676;p47">
              <a:extLst>
                <a:ext uri="{FF2B5EF4-FFF2-40B4-BE49-F238E27FC236}">
                  <a16:creationId xmlns:a16="http://schemas.microsoft.com/office/drawing/2014/main" id="{AACF5695-5970-4252-9947-06DA4C166759}"/>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8" name="Google Shape;2677;p47">
              <a:extLst>
                <a:ext uri="{FF2B5EF4-FFF2-40B4-BE49-F238E27FC236}">
                  <a16:creationId xmlns:a16="http://schemas.microsoft.com/office/drawing/2014/main" id="{300BDE3E-0BE7-4E7E-8C96-1FA6EFB95239}"/>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9" name="Google Shape;2678;p47">
              <a:extLst>
                <a:ext uri="{FF2B5EF4-FFF2-40B4-BE49-F238E27FC236}">
                  <a16:creationId xmlns:a16="http://schemas.microsoft.com/office/drawing/2014/main" id="{14BE49E1-525C-40C1-846D-F465CDC6B96E}"/>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0" name="Google Shape;2679;p47">
              <a:extLst>
                <a:ext uri="{FF2B5EF4-FFF2-40B4-BE49-F238E27FC236}">
                  <a16:creationId xmlns:a16="http://schemas.microsoft.com/office/drawing/2014/main" id="{ED8AF9DC-7248-4D15-A0C8-47AA85C48AD3}"/>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1" name="Google Shape;2680;p47">
              <a:extLst>
                <a:ext uri="{FF2B5EF4-FFF2-40B4-BE49-F238E27FC236}">
                  <a16:creationId xmlns:a16="http://schemas.microsoft.com/office/drawing/2014/main" id="{5BEA2CC4-DCC2-43A5-BD05-AB54EAF5C84B}"/>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2" name="Google Shape;2681;p47">
              <a:extLst>
                <a:ext uri="{FF2B5EF4-FFF2-40B4-BE49-F238E27FC236}">
                  <a16:creationId xmlns:a16="http://schemas.microsoft.com/office/drawing/2014/main" id="{4347C75B-3688-4006-AF04-36F85928FE40}"/>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3" name="Google Shape;2682;p47">
              <a:extLst>
                <a:ext uri="{FF2B5EF4-FFF2-40B4-BE49-F238E27FC236}">
                  <a16:creationId xmlns:a16="http://schemas.microsoft.com/office/drawing/2014/main" id="{2B95A501-AE93-443D-9921-E7E575C8D059}"/>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4" name="Google Shape;2683;p47">
              <a:extLst>
                <a:ext uri="{FF2B5EF4-FFF2-40B4-BE49-F238E27FC236}">
                  <a16:creationId xmlns:a16="http://schemas.microsoft.com/office/drawing/2014/main" id="{C5221F39-C66D-44CF-8A6B-1E7A6FB3BE4E}"/>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5" name="Google Shape;2684;p47">
              <a:extLst>
                <a:ext uri="{FF2B5EF4-FFF2-40B4-BE49-F238E27FC236}">
                  <a16:creationId xmlns:a16="http://schemas.microsoft.com/office/drawing/2014/main" id="{CF0761BC-3E8B-4A75-A3D0-056B00DB33E7}"/>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6" name="Google Shape;2685;p47">
              <a:extLst>
                <a:ext uri="{FF2B5EF4-FFF2-40B4-BE49-F238E27FC236}">
                  <a16:creationId xmlns:a16="http://schemas.microsoft.com/office/drawing/2014/main" id="{7F12D4BA-B2B7-48D4-93EE-AF8C46338262}"/>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7" name="Google Shape;2686;p47">
              <a:extLst>
                <a:ext uri="{FF2B5EF4-FFF2-40B4-BE49-F238E27FC236}">
                  <a16:creationId xmlns:a16="http://schemas.microsoft.com/office/drawing/2014/main" id="{AEF4067F-28AD-4769-A3BA-EC5BAD269C1F}"/>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8" name="Google Shape;2687;p47">
              <a:extLst>
                <a:ext uri="{FF2B5EF4-FFF2-40B4-BE49-F238E27FC236}">
                  <a16:creationId xmlns:a16="http://schemas.microsoft.com/office/drawing/2014/main" id="{D6D9D4A9-3CF8-4A71-9B40-6FAA495C425E}"/>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9" name="Google Shape;2688;p47">
              <a:extLst>
                <a:ext uri="{FF2B5EF4-FFF2-40B4-BE49-F238E27FC236}">
                  <a16:creationId xmlns:a16="http://schemas.microsoft.com/office/drawing/2014/main" id="{FFA606FC-9E39-4634-9247-F5FAFD9FD10F}"/>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0" name="Google Shape;2689;p47">
              <a:extLst>
                <a:ext uri="{FF2B5EF4-FFF2-40B4-BE49-F238E27FC236}">
                  <a16:creationId xmlns:a16="http://schemas.microsoft.com/office/drawing/2014/main" id="{9A28A44A-F05F-4C13-85B1-82D808D57F61}"/>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1" name="Google Shape;2690;p47">
              <a:extLst>
                <a:ext uri="{FF2B5EF4-FFF2-40B4-BE49-F238E27FC236}">
                  <a16:creationId xmlns:a16="http://schemas.microsoft.com/office/drawing/2014/main" id="{1D7F1D33-F72C-48AF-82CA-54B11A599600}"/>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2" name="Google Shape;2691;p47">
              <a:extLst>
                <a:ext uri="{FF2B5EF4-FFF2-40B4-BE49-F238E27FC236}">
                  <a16:creationId xmlns:a16="http://schemas.microsoft.com/office/drawing/2014/main" id="{58352454-AB26-4DEB-B200-FA106E103B31}"/>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3" name="Google Shape;2692;p47">
              <a:extLst>
                <a:ext uri="{FF2B5EF4-FFF2-40B4-BE49-F238E27FC236}">
                  <a16:creationId xmlns:a16="http://schemas.microsoft.com/office/drawing/2014/main" id="{2355111D-5902-4F94-AEBA-107E63E33451}"/>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4" name="Google Shape;2693;p47">
              <a:extLst>
                <a:ext uri="{FF2B5EF4-FFF2-40B4-BE49-F238E27FC236}">
                  <a16:creationId xmlns:a16="http://schemas.microsoft.com/office/drawing/2014/main" id="{2AB78990-6A33-45B6-B618-02CEBF0C8A97}"/>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5" name="Google Shape;2694;p47">
              <a:extLst>
                <a:ext uri="{FF2B5EF4-FFF2-40B4-BE49-F238E27FC236}">
                  <a16:creationId xmlns:a16="http://schemas.microsoft.com/office/drawing/2014/main" id="{3A2E10E5-12AB-4D80-85C8-D8E1A72A84D3}"/>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6" name="Google Shape;2695;p47">
              <a:extLst>
                <a:ext uri="{FF2B5EF4-FFF2-40B4-BE49-F238E27FC236}">
                  <a16:creationId xmlns:a16="http://schemas.microsoft.com/office/drawing/2014/main" id="{1FC033C7-1384-433C-9001-53630B69B1FD}"/>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7" name="Google Shape;2696;p47">
              <a:extLst>
                <a:ext uri="{FF2B5EF4-FFF2-40B4-BE49-F238E27FC236}">
                  <a16:creationId xmlns:a16="http://schemas.microsoft.com/office/drawing/2014/main" id="{B1E4FA43-FA0D-485C-AFC4-69F561A6C73C}"/>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8" name="Google Shape;2697;p47">
              <a:extLst>
                <a:ext uri="{FF2B5EF4-FFF2-40B4-BE49-F238E27FC236}">
                  <a16:creationId xmlns:a16="http://schemas.microsoft.com/office/drawing/2014/main" id="{964C1619-A583-4023-BDB2-08488540C246}"/>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9" name="Google Shape;2698;p47">
              <a:extLst>
                <a:ext uri="{FF2B5EF4-FFF2-40B4-BE49-F238E27FC236}">
                  <a16:creationId xmlns:a16="http://schemas.microsoft.com/office/drawing/2014/main" id="{F3827106-C039-4355-9D99-67D8E6967065}"/>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0" name="Google Shape;2699;p47">
              <a:extLst>
                <a:ext uri="{FF2B5EF4-FFF2-40B4-BE49-F238E27FC236}">
                  <a16:creationId xmlns:a16="http://schemas.microsoft.com/office/drawing/2014/main" id="{798EEE4F-1ECA-4257-B2A5-8BC11468AD7E}"/>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1" name="Google Shape;2700;p47">
              <a:extLst>
                <a:ext uri="{FF2B5EF4-FFF2-40B4-BE49-F238E27FC236}">
                  <a16:creationId xmlns:a16="http://schemas.microsoft.com/office/drawing/2014/main" id="{A4D3118E-1C4A-45E7-8705-A58C749F286E}"/>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2" name="Google Shape;2701;p47">
              <a:extLst>
                <a:ext uri="{FF2B5EF4-FFF2-40B4-BE49-F238E27FC236}">
                  <a16:creationId xmlns:a16="http://schemas.microsoft.com/office/drawing/2014/main" id="{AD6E3E2C-0184-41D1-A776-B6DF100AAA96}"/>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3" name="Google Shape;2702;p47">
              <a:extLst>
                <a:ext uri="{FF2B5EF4-FFF2-40B4-BE49-F238E27FC236}">
                  <a16:creationId xmlns:a16="http://schemas.microsoft.com/office/drawing/2014/main" id="{B615A19E-A7F8-4AFB-81B2-DC0746A9641B}"/>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4" name="Google Shape;2703;p47">
              <a:extLst>
                <a:ext uri="{FF2B5EF4-FFF2-40B4-BE49-F238E27FC236}">
                  <a16:creationId xmlns:a16="http://schemas.microsoft.com/office/drawing/2014/main" id="{757201A8-8014-4C63-96EB-B935F4AFA47A}"/>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5" name="Google Shape;2704;p47">
              <a:extLst>
                <a:ext uri="{FF2B5EF4-FFF2-40B4-BE49-F238E27FC236}">
                  <a16:creationId xmlns:a16="http://schemas.microsoft.com/office/drawing/2014/main" id="{5E1E252B-FAFF-451B-B5A7-F83A828AC0D6}"/>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6" name="Google Shape;2705;p47">
              <a:extLst>
                <a:ext uri="{FF2B5EF4-FFF2-40B4-BE49-F238E27FC236}">
                  <a16:creationId xmlns:a16="http://schemas.microsoft.com/office/drawing/2014/main" id="{1430B41A-AF5F-4466-A614-7EE9B18EAB61}"/>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7" name="Google Shape;2706;p47">
              <a:extLst>
                <a:ext uri="{FF2B5EF4-FFF2-40B4-BE49-F238E27FC236}">
                  <a16:creationId xmlns:a16="http://schemas.microsoft.com/office/drawing/2014/main" id="{B600AD52-CA81-4B59-9C75-7103EF71ECF8}"/>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8" name="Google Shape;2707;p47">
              <a:extLst>
                <a:ext uri="{FF2B5EF4-FFF2-40B4-BE49-F238E27FC236}">
                  <a16:creationId xmlns:a16="http://schemas.microsoft.com/office/drawing/2014/main" id="{431F4E97-9FB2-425C-A75C-635E2ADCE59A}"/>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9" name="Google Shape;2708;p47">
              <a:extLst>
                <a:ext uri="{FF2B5EF4-FFF2-40B4-BE49-F238E27FC236}">
                  <a16:creationId xmlns:a16="http://schemas.microsoft.com/office/drawing/2014/main" id="{6F5AE414-3479-4BEA-BA0F-C2AE88E656C5}"/>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0" name="Google Shape;2709;p47">
              <a:extLst>
                <a:ext uri="{FF2B5EF4-FFF2-40B4-BE49-F238E27FC236}">
                  <a16:creationId xmlns:a16="http://schemas.microsoft.com/office/drawing/2014/main" id="{4B9E2A4A-ABC1-4CC3-A195-C4A40BC1D70A}"/>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1" name="Google Shape;2710;p47">
              <a:extLst>
                <a:ext uri="{FF2B5EF4-FFF2-40B4-BE49-F238E27FC236}">
                  <a16:creationId xmlns:a16="http://schemas.microsoft.com/office/drawing/2014/main" id="{329DAB7A-2A25-40C0-B608-F5434790B91C}"/>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2" name="Google Shape;2711;p47">
              <a:extLst>
                <a:ext uri="{FF2B5EF4-FFF2-40B4-BE49-F238E27FC236}">
                  <a16:creationId xmlns:a16="http://schemas.microsoft.com/office/drawing/2014/main" id="{B32EB8C1-FDAC-4DEE-BB47-CD12121E4F32}"/>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3" name="Google Shape;2712;p47">
              <a:extLst>
                <a:ext uri="{FF2B5EF4-FFF2-40B4-BE49-F238E27FC236}">
                  <a16:creationId xmlns:a16="http://schemas.microsoft.com/office/drawing/2014/main" id="{6741C6E4-044F-4B43-BC08-96AA04FE2B11}"/>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4" name="Google Shape;2713;p47">
              <a:extLst>
                <a:ext uri="{FF2B5EF4-FFF2-40B4-BE49-F238E27FC236}">
                  <a16:creationId xmlns:a16="http://schemas.microsoft.com/office/drawing/2014/main" id="{0CE92036-DA20-44BD-8C70-344E3E53EBF0}"/>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5" name="Google Shape;2714;p47">
              <a:extLst>
                <a:ext uri="{FF2B5EF4-FFF2-40B4-BE49-F238E27FC236}">
                  <a16:creationId xmlns:a16="http://schemas.microsoft.com/office/drawing/2014/main" id="{3E47974F-7E43-49A0-84ED-5C3C506CC3DC}"/>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6" name="Google Shape;2715;p47">
              <a:extLst>
                <a:ext uri="{FF2B5EF4-FFF2-40B4-BE49-F238E27FC236}">
                  <a16:creationId xmlns:a16="http://schemas.microsoft.com/office/drawing/2014/main" id="{1E42F3EB-52B5-49AB-8286-6CF6F282E7C4}"/>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7" name="Google Shape;2716;p47">
              <a:extLst>
                <a:ext uri="{FF2B5EF4-FFF2-40B4-BE49-F238E27FC236}">
                  <a16:creationId xmlns:a16="http://schemas.microsoft.com/office/drawing/2014/main" id="{3CEC6201-329B-4C70-ACF1-C7B60B6DAFAD}"/>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8" name="Google Shape;2717;p47">
              <a:extLst>
                <a:ext uri="{FF2B5EF4-FFF2-40B4-BE49-F238E27FC236}">
                  <a16:creationId xmlns:a16="http://schemas.microsoft.com/office/drawing/2014/main" id="{AEE0CCAB-1B87-44B8-8E8B-D57B2BA97EB5}"/>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9" name="Google Shape;2718;p47">
              <a:extLst>
                <a:ext uri="{FF2B5EF4-FFF2-40B4-BE49-F238E27FC236}">
                  <a16:creationId xmlns:a16="http://schemas.microsoft.com/office/drawing/2014/main" id="{AA623DD7-0307-4317-A742-46443B6895C9}"/>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0" name="Google Shape;2719;p47">
              <a:extLst>
                <a:ext uri="{FF2B5EF4-FFF2-40B4-BE49-F238E27FC236}">
                  <a16:creationId xmlns:a16="http://schemas.microsoft.com/office/drawing/2014/main" id="{29CB93D9-9E8D-4B63-AFB6-7A4B20A9C2E7}"/>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1" name="Google Shape;2720;p47">
              <a:extLst>
                <a:ext uri="{FF2B5EF4-FFF2-40B4-BE49-F238E27FC236}">
                  <a16:creationId xmlns:a16="http://schemas.microsoft.com/office/drawing/2014/main" id="{8CB9A57F-CAC0-4359-B9B9-7A2622D15CF8}"/>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2" name="Google Shape;2721;p47">
              <a:extLst>
                <a:ext uri="{FF2B5EF4-FFF2-40B4-BE49-F238E27FC236}">
                  <a16:creationId xmlns:a16="http://schemas.microsoft.com/office/drawing/2014/main" id="{783381F4-4BCE-462F-8043-2EB3F4CE2B13}"/>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3" name="Google Shape;2722;p47">
              <a:extLst>
                <a:ext uri="{FF2B5EF4-FFF2-40B4-BE49-F238E27FC236}">
                  <a16:creationId xmlns:a16="http://schemas.microsoft.com/office/drawing/2014/main" id="{894EA1EC-25AF-45C2-8269-6C42A10281EB}"/>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4" name="Google Shape;2723;p47">
              <a:extLst>
                <a:ext uri="{FF2B5EF4-FFF2-40B4-BE49-F238E27FC236}">
                  <a16:creationId xmlns:a16="http://schemas.microsoft.com/office/drawing/2014/main" id="{7D361390-5471-421C-9DA6-7AB9E7FDD218}"/>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5" name="Google Shape;2724;p47">
              <a:extLst>
                <a:ext uri="{FF2B5EF4-FFF2-40B4-BE49-F238E27FC236}">
                  <a16:creationId xmlns:a16="http://schemas.microsoft.com/office/drawing/2014/main" id="{57371148-1923-40A5-B220-F1AF94BF7B3B}"/>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6" name="Google Shape;2725;p47">
              <a:extLst>
                <a:ext uri="{FF2B5EF4-FFF2-40B4-BE49-F238E27FC236}">
                  <a16:creationId xmlns:a16="http://schemas.microsoft.com/office/drawing/2014/main" id="{99EB7774-43F8-4ABF-B8B9-43CD9200E393}"/>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7" name="Google Shape;2726;p47">
              <a:extLst>
                <a:ext uri="{FF2B5EF4-FFF2-40B4-BE49-F238E27FC236}">
                  <a16:creationId xmlns:a16="http://schemas.microsoft.com/office/drawing/2014/main" id="{40098492-64A0-4BEB-A683-36EE60EEEA3B}"/>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8" name="Google Shape;2727;p47">
              <a:extLst>
                <a:ext uri="{FF2B5EF4-FFF2-40B4-BE49-F238E27FC236}">
                  <a16:creationId xmlns:a16="http://schemas.microsoft.com/office/drawing/2014/main" id="{B3BA4DE4-F462-4B12-89CA-151BDDADCC86}"/>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9" name="Google Shape;2728;p47">
              <a:extLst>
                <a:ext uri="{FF2B5EF4-FFF2-40B4-BE49-F238E27FC236}">
                  <a16:creationId xmlns:a16="http://schemas.microsoft.com/office/drawing/2014/main" id="{BBC548BB-33D7-4B81-8FBC-1601BB2E50C5}"/>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0" name="Google Shape;2729;p47">
              <a:extLst>
                <a:ext uri="{FF2B5EF4-FFF2-40B4-BE49-F238E27FC236}">
                  <a16:creationId xmlns:a16="http://schemas.microsoft.com/office/drawing/2014/main" id="{FC62D62C-A2FD-4AE6-AAEF-68E997D28C18}"/>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1" name="Google Shape;2730;p47">
              <a:extLst>
                <a:ext uri="{FF2B5EF4-FFF2-40B4-BE49-F238E27FC236}">
                  <a16:creationId xmlns:a16="http://schemas.microsoft.com/office/drawing/2014/main" id="{A12A28E9-2766-4F59-A33D-40D09114B6B5}"/>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2" name="Google Shape;2731;p47">
              <a:extLst>
                <a:ext uri="{FF2B5EF4-FFF2-40B4-BE49-F238E27FC236}">
                  <a16:creationId xmlns:a16="http://schemas.microsoft.com/office/drawing/2014/main" id="{5EC514DE-52A5-424A-965E-AA9B1458DD12}"/>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3" name="Google Shape;2732;p47">
              <a:extLst>
                <a:ext uri="{FF2B5EF4-FFF2-40B4-BE49-F238E27FC236}">
                  <a16:creationId xmlns:a16="http://schemas.microsoft.com/office/drawing/2014/main" id="{6AD83AAF-168B-48F6-81A7-EB5AFD120916}"/>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4" name="Google Shape;2733;p47">
              <a:extLst>
                <a:ext uri="{FF2B5EF4-FFF2-40B4-BE49-F238E27FC236}">
                  <a16:creationId xmlns:a16="http://schemas.microsoft.com/office/drawing/2014/main" id="{FAB99891-0904-4B09-A074-DD4707FE3C36}"/>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5" name="Google Shape;2734;p47">
              <a:extLst>
                <a:ext uri="{FF2B5EF4-FFF2-40B4-BE49-F238E27FC236}">
                  <a16:creationId xmlns:a16="http://schemas.microsoft.com/office/drawing/2014/main" id="{79536174-2920-4F14-BBFB-B794447DE1F8}"/>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6" name="Google Shape;2735;p47">
              <a:extLst>
                <a:ext uri="{FF2B5EF4-FFF2-40B4-BE49-F238E27FC236}">
                  <a16:creationId xmlns:a16="http://schemas.microsoft.com/office/drawing/2014/main" id="{91452F41-D0D6-4466-930D-3FA5E6884A4A}"/>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7" name="Google Shape;2736;p47">
              <a:extLst>
                <a:ext uri="{FF2B5EF4-FFF2-40B4-BE49-F238E27FC236}">
                  <a16:creationId xmlns:a16="http://schemas.microsoft.com/office/drawing/2014/main" id="{EA413B96-9258-4C8B-9052-EA8B310319BE}"/>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8" name="Google Shape;2737;p47">
              <a:extLst>
                <a:ext uri="{FF2B5EF4-FFF2-40B4-BE49-F238E27FC236}">
                  <a16:creationId xmlns:a16="http://schemas.microsoft.com/office/drawing/2014/main" id="{BF38F0B5-6228-44FB-BD9B-984445591224}"/>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9" name="Google Shape;2738;p47">
              <a:extLst>
                <a:ext uri="{FF2B5EF4-FFF2-40B4-BE49-F238E27FC236}">
                  <a16:creationId xmlns:a16="http://schemas.microsoft.com/office/drawing/2014/main" id="{78B0B955-F200-46F0-AD83-B04C7BAAC658}"/>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0" name="Google Shape;2739;p47">
              <a:extLst>
                <a:ext uri="{FF2B5EF4-FFF2-40B4-BE49-F238E27FC236}">
                  <a16:creationId xmlns:a16="http://schemas.microsoft.com/office/drawing/2014/main" id="{1F7CDD66-A32F-4C4B-B7B6-4466664E72D6}"/>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1" name="Google Shape;2740;p47">
              <a:extLst>
                <a:ext uri="{FF2B5EF4-FFF2-40B4-BE49-F238E27FC236}">
                  <a16:creationId xmlns:a16="http://schemas.microsoft.com/office/drawing/2014/main" id="{E50AAB55-5C80-4F64-8364-1C6B5D775B3B}"/>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2" name="Google Shape;2741;p47">
              <a:extLst>
                <a:ext uri="{FF2B5EF4-FFF2-40B4-BE49-F238E27FC236}">
                  <a16:creationId xmlns:a16="http://schemas.microsoft.com/office/drawing/2014/main" id="{C92294E2-DFFB-4D7E-99C5-394CB8F46AD3}"/>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3" name="Google Shape;2742;p47">
              <a:extLst>
                <a:ext uri="{FF2B5EF4-FFF2-40B4-BE49-F238E27FC236}">
                  <a16:creationId xmlns:a16="http://schemas.microsoft.com/office/drawing/2014/main" id="{06CB7EBB-440E-4CBE-BF6E-8D89D13270D1}"/>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4" name="Google Shape;2743;p47">
              <a:extLst>
                <a:ext uri="{FF2B5EF4-FFF2-40B4-BE49-F238E27FC236}">
                  <a16:creationId xmlns:a16="http://schemas.microsoft.com/office/drawing/2014/main" id="{D878B2D4-7F19-47D1-B145-38AD2F9063CB}"/>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5" name="Google Shape;2744;p47">
              <a:extLst>
                <a:ext uri="{FF2B5EF4-FFF2-40B4-BE49-F238E27FC236}">
                  <a16:creationId xmlns:a16="http://schemas.microsoft.com/office/drawing/2014/main" id="{9DE7AC18-284A-4083-8DB2-47BE190DF717}"/>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6" name="Google Shape;2745;p47">
              <a:extLst>
                <a:ext uri="{FF2B5EF4-FFF2-40B4-BE49-F238E27FC236}">
                  <a16:creationId xmlns:a16="http://schemas.microsoft.com/office/drawing/2014/main" id="{D2DA788D-BDA1-4193-820C-85B94163490A}"/>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7" name="Google Shape;2746;p47">
              <a:extLst>
                <a:ext uri="{FF2B5EF4-FFF2-40B4-BE49-F238E27FC236}">
                  <a16:creationId xmlns:a16="http://schemas.microsoft.com/office/drawing/2014/main" id="{C0B5F129-29C1-440A-AF86-2128CE492CF9}"/>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8" name="Google Shape;2747;p47">
              <a:extLst>
                <a:ext uri="{FF2B5EF4-FFF2-40B4-BE49-F238E27FC236}">
                  <a16:creationId xmlns:a16="http://schemas.microsoft.com/office/drawing/2014/main" id="{DCAC0E4E-77F8-4D7C-9A80-7CDA7A1786B2}"/>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9" name="Google Shape;2748;p47">
              <a:extLst>
                <a:ext uri="{FF2B5EF4-FFF2-40B4-BE49-F238E27FC236}">
                  <a16:creationId xmlns:a16="http://schemas.microsoft.com/office/drawing/2014/main" id="{8F5AD532-1200-4ED7-9F4B-4BB3F54E3581}"/>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0" name="Google Shape;2749;p47">
              <a:extLst>
                <a:ext uri="{FF2B5EF4-FFF2-40B4-BE49-F238E27FC236}">
                  <a16:creationId xmlns:a16="http://schemas.microsoft.com/office/drawing/2014/main" id="{0D28682A-F4B8-4C82-B52A-73D25D59956B}"/>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1" name="Google Shape;2750;p47">
              <a:extLst>
                <a:ext uri="{FF2B5EF4-FFF2-40B4-BE49-F238E27FC236}">
                  <a16:creationId xmlns:a16="http://schemas.microsoft.com/office/drawing/2014/main" id="{FB85ACA8-68D1-4C3A-B694-482BD0C390B2}"/>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2" name="Google Shape;2751;p47">
              <a:extLst>
                <a:ext uri="{FF2B5EF4-FFF2-40B4-BE49-F238E27FC236}">
                  <a16:creationId xmlns:a16="http://schemas.microsoft.com/office/drawing/2014/main" id="{EC2ED95F-4265-4AD8-BAFF-0F9D1266E8D0}"/>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3" name="Google Shape;2752;p47">
              <a:extLst>
                <a:ext uri="{FF2B5EF4-FFF2-40B4-BE49-F238E27FC236}">
                  <a16:creationId xmlns:a16="http://schemas.microsoft.com/office/drawing/2014/main" id="{FF8D110F-0A79-4109-A2CC-F0DA0DF8F5DD}"/>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4" name="Google Shape;2753;p47">
              <a:extLst>
                <a:ext uri="{FF2B5EF4-FFF2-40B4-BE49-F238E27FC236}">
                  <a16:creationId xmlns:a16="http://schemas.microsoft.com/office/drawing/2014/main" id="{3E6F70E4-658F-41F1-9DF5-6BA0C4B886D3}"/>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5" name="Google Shape;2754;p47">
              <a:extLst>
                <a:ext uri="{FF2B5EF4-FFF2-40B4-BE49-F238E27FC236}">
                  <a16:creationId xmlns:a16="http://schemas.microsoft.com/office/drawing/2014/main" id="{F20F5755-F8E1-4C76-907E-04AAE84FD824}"/>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6" name="Google Shape;2755;p47">
              <a:extLst>
                <a:ext uri="{FF2B5EF4-FFF2-40B4-BE49-F238E27FC236}">
                  <a16:creationId xmlns:a16="http://schemas.microsoft.com/office/drawing/2014/main" id="{86C7F75F-62F6-443E-9A9F-F4FC16106B63}"/>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7" name="Google Shape;2756;p47">
              <a:extLst>
                <a:ext uri="{FF2B5EF4-FFF2-40B4-BE49-F238E27FC236}">
                  <a16:creationId xmlns:a16="http://schemas.microsoft.com/office/drawing/2014/main" id="{29E7AA87-9857-4CC8-9237-8D7A15E59AF6}"/>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8" name="Google Shape;2757;p47">
              <a:extLst>
                <a:ext uri="{FF2B5EF4-FFF2-40B4-BE49-F238E27FC236}">
                  <a16:creationId xmlns:a16="http://schemas.microsoft.com/office/drawing/2014/main" id="{11F1C68A-2B98-41EE-B1D9-7441ED63752A}"/>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9" name="Google Shape;2758;p47">
              <a:extLst>
                <a:ext uri="{FF2B5EF4-FFF2-40B4-BE49-F238E27FC236}">
                  <a16:creationId xmlns:a16="http://schemas.microsoft.com/office/drawing/2014/main" id="{197A2C37-92CD-4318-87A2-8FC8986E742D}"/>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0" name="Google Shape;2759;p47">
              <a:extLst>
                <a:ext uri="{FF2B5EF4-FFF2-40B4-BE49-F238E27FC236}">
                  <a16:creationId xmlns:a16="http://schemas.microsoft.com/office/drawing/2014/main" id="{7DD20F66-7EC8-49C4-B85F-2EE9A8BD8824}"/>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1" name="Google Shape;2760;p47">
              <a:extLst>
                <a:ext uri="{FF2B5EF4-FFF2-40B4-BE49-F238E27FC236}">
                  <a16:creationId xmlns:a16="http://schemas.microsoft.com/office/drawing/2014/main" id="{54E7B672-4F3C-4CC8-BFDF-51860564B2E9}"/>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2" name="Google Shape;2761;p47">
              <a:extLst>
                <a:ext uri="{FF2B5EF4-FFF2-40B4-BE49-F238E27FC236}">
                  <a16:creationId xmlns:a16="http://schemas.microsoft.com/office/drawing/2014/main" id="{045A7235-D38B-41AB-8DE1-A3295FE4A470}"/>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3" name="Google Shape;2762;p47">
              <a:extLst>
                <a:ext uri="{FF2B5EF4-FFF2-40B4-BE49-F238E27FC236}">
                  <a16:creationId xmlns:a16="http://schemas.microsoft.com/office/drawing/2014/main" id="{F38A9644-5AFB-47ED-91F1-3452FF806B0A}"/>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4" name="Google Shape;2763;p47">
              <a:extLst>
                <a:ext uri="{FF2B5EF4-FFF2-40B4-BE49-F238E27FC236}">
                  <a16:creationId xmlns:a16="http://schemas.microsoft.com/office/drawing/2014/main" id="{EA5A1D23-45A3-4F64-A4DF-5736EE7BA8BE}"/>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5" name="Google Shape;2764;p47">
              <a:extLst>
                <a:ext uri="{FF2B5EF4-FFF2-40B4-BE49-F238E27FC236}">
                  <a16:creationId xmlns:a16="http://schemas.microsoft.com/office/drawing/2014/main" id="{0BE01F1F-F8FE-4566-8AC6-FDE5713D4B3C}"/>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5" name="Google Shape;2765;p47">
              <a:extLst>
                <a:ext uri="{FF2B5EF4-FFF2-40B4-BE49-F238E27FC236}">
                  <a16:creationId xmlns:a16="http://schemas.microsoft.com/office/drawing/2014/main" id="{5B7945A1-EDCF-4410-815E-48A44984B86A}"/>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6" name="Google Shape;2766;p47">
              <a:extLst>
                <a:ext uri="{FF2B5EF4-FFF2-40B4-BE49-F238E27FC236}">
                  <a16:creationId xmlns:a16="http://schemas.microsoft.com/office/drawing/2014/main" id="{87502405-5F08-46EA-8204-D15DF24010B5}"/>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7" name="Google Shape;2767;p47">
              <a:extLst>
                <a:ext uri="{FF2B5EF4-FFF2-40B4-BE49-F238E27FC236}">
                  <a16:creationId xmlns:a16="http://schemas.microsoft.com/office/drawing/2014/main" id="{486E3401-FE3A-42EE-9CE9-EE7960643627}"/>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8" name="Google Shape;2768;p47">
              <a:extLst>
                <a:ext uri="{FF2B5EF4-FFF2-40B4-BE49-F238E27FC236}">
                  <a16:creationId xmlns:a16="http://schemas.microsoft.com/office/drawing/2014/main" id="{67EDC35B-F922-4378-9AE9-857E3ABC1B04}"/>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9" name="Google Shape;2769;p47">
              <a:extLst>
                <a:ext uri="{FF2B5EF4-FFF2-40B4-BE49-F238E27FC236}">
                  <a16:creationId xmlns:a16="http://schemas.microsoft.com/office/drawing/2014/main" id="{70059C09-3D35-4895-843A-7CBEEEAD18D4}"/>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rgbClr val="00B5D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530" name="Google Shape;2770;p47">
              <a:extLst>
                <a:ext uri="{FF2B5EF4-FFF2-40B4-BE49-F238E27FC236}">
                  <a16:creationId xmlns:a16="http://schemas.microsoft.com/office/drawing/2014/main" id="{EF2CFA4B-8F64-43D9-9C89-5431525E57B7}"/>
                </a:ext>
              </a:extLst>
            </p:cNvPr>
            <p:cNvGrpSpPr/>
            <p:nvPr/>
          </p:nvGrpSpPr>
          <p:grpSpPr>
            <a:xfrm>
              <a:off x="4146745" y="1006881"/>
              <a:ext cx="330894" cy="250785"/>
              <a:chOff x="6621095" y="1452181"/>
              <a:chExt cx="330894" cy="250785"/>
            </a:xfrm>
          </p:grpSpPr>
          <p:sp>
            <p:nvSpPr>
              <p:cNvPr id="533" name="Google Shape;2771;p47">
                <a:extLst>
                  <a:ext uri="{FF2B5EF4-FFF2-40B4-BE49-F238E27FC236}">
                    <a16:creationId xmlns:a16="http://schemas.microsoft.com/office/drawing/2014/main" id="{C428A99B-15DF-4941-A9A0-ED07F72C2087}"/>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4" name="Google Shape;2772;p47">
                <a:extLst>
                  <a:ext uri="{FF2B5EF4-FFF2-40B4-BE49-F238E27FC236}">
                    <a16:creationId xmlns:a16="http://schemas.microsoft.com/office/drawing/2014/main" id="{7F8BE2EE-E6FA-4DB3-BD59-4F240EF0E579}"/>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5" name="Google Shape;2773;p47">
                <a:extLst>
                  <a:ext uri="{FF2B5EF4-FFF2-40B4-BE49-F238E27FC236}">
                    <a16:creationId xmlns:a16="http://schemas.microsoft.com/office/drawing/2014/main" id="{ABD7034F-4672-4D93-8749-F60420698A23}"/>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6" name="Google Shape;2774;p47">
                <a:extLst>
                  <a:ext uri="{FF2B5EF4-FFF2-40B4-BE49-F238E27FC236}">
                    <a16:creationId xmlns:a16="http://schemas.microsoft.com/office/drawing/2014/main" id="{005AC120-977B-41BF-8C92-3BAA26D0B5E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7" name="Google Shape;2775;p47">
                <a:extLst>
                  <a:ext uri="{FF2B5EF4-FFF2-40B4-BE49-F238E27FC236}">
                    <a16:creationId xmlns:a16="http://schemas.microsoft.com/office/drawing/2014/main" id="{6EDD10D3-BED1-431A-8D8A-E1EA0A34BBD2}"/>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531" name="Google Shape;2776;p47">
              <a:extLst>
                <a:ext uri="{FF2B5EF4-FFF2-40B4-BE49-F238E27FC236}">
                  <a16:creationId xmlns:a16="http://schemas.microsoft.com/office/drawing/2014/main" id="{CD8D6BAD-6892-4B47-9EA3-605A606F89FC}"/>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2" name="Google Shape;2777;p47">
              <a:extLst>
                <a:ext uri="{FF2B5EF4-FFF2-40B4-BE49-F238E27FC236}">
                  <a16:creationId xmlns:a16="http://schemas.microsoft.com/office/drawing/2014/main" id="{FDDD0795-4871-497A-A247-5AABA0AC9C9F}"/>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44977451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2" name="Google Shape;262;p40"/>
          <p:cNvCxnSpPr/>
          <p:nvPr/>
        </p:nvCxnSpPr>
        <p:spPr>
          <a:xfrm>
            <a:off x="950967" y="1896864"/>
            <a:ext cx="8600800" cy="0"/>
          </a:xfrm>
          <a:prstGeom prst="straightConnector1">
            <a:avLst/>
          </a:prstGeom>
          <a:noFill/>
          <a:ln w="76200" cap="flat" cmpd="sng">
            <a:solidFill>
              <a:schemeClr val="lt1"/>
            </a:solidFill>
            <a:prstDash val="solid"/>
            <a:round/>
            <a:headEnd type="none" w="med" len="med"/>
            <a:tailEnd type="none" w="med" len="med"/>
          </a:ln>
        </p:spPr>
      </p:cxnSp>
      <p:sp>
        <p:nvSpPr>
          <p:cNvPr id="263" name="Google Shape;263;p40"/>
          <p:cNvSpPr txBox="1">
            <a:spLocks noGrp="1"/>
          </p:cNvSpPr>
          <p:nvPr>
            <p:ph type="title"/>
          </p:nvPr>
        </p:nvSpPr>
        <p:spPr>
          <a:xfrm>
            <a:off x="950967" y="2088547"/>
            <a:ext cx="9187600" cy="1097200"/>
          </a:xfrm>
          <a:prstGeom prst="rect">
            <a:avLst/>
          </a:prstGeom>
        </p:spPr>
        <p:txBody>
          <a:bodyPr spcFirstLastPara="1" wrap="square" lIns="121900" tIns="121900" rIns="121900" bIns="121900" anchor="ctr" anchorCtr="0">
            <a:noAutofit/>
          </a:bodyPr>
          <a:lstStyle/>
          <a:p>
            <a:r>
              <a:rPr lang="en">
                <a:latin typeface="Calibri" panose="020F0502020204030204" pitchFamily="34" charset="0"/>
                <a:cs typeface="Calibri" panose="020F0502020204030204" pitchFamily="34" charset="0"/>
              </a:rPr>
              <a:t>Sơ Đồ Tuần Tự</a:t>
            </a:r>
            <a:endParaRPr>
              <a:latin typeface="Calibri" panose="020F0502020204030204" pitchFamily="34" charset="0"/>
              <a:cs typeface="Calibri" panose="020F0502020204030204" pitchFamily="34" charset="0"/>
            </a:endParaRPr>
          </a:p>
        </p:txBody>
      </p:sp>
      <p:cxnSp>
        <p:nvCxnSpPr>
          <p:cNvPr id="265" name="Google Shape;265;p40"/>
          <p:cNvCxnSpPr/>
          <p:nvPr/>
        </p:nvCxnSpPr>
        <p:spPr>
          <a:xfrm>
            <a:off x="950967" y="3389801"/>
            <a:ext cx="8600800" cy="0"/>
          </a:xfrm>
          <a:prstGeom prst="straightConnector1">
            <a:avLst/>
          </a:prstGeom>
          <a:noFill/>
          <a:ln w="762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540502448"/>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1. Chức năng đăng ký</a:t>
            </a:r>
          </a:p>
        </p:txBody>
      </p:sp>
      <p:pic>
        <p:nvPicPr>
          <p:cNvPr id="11" name="Hình ảnh 10">
            <a:extLst>
              <a:ext uri="{FF2B5EF4-FFF2-40B4-BE49-F238E27FC236}">
                <a16:creationId xmlns:a16="http://schemas.microsoft.com/office/drawing/2014/main" id="{C6D8F27E-D73C-4269-96F6-265998D93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335" y="897097"/>
            <a:ext cx="7045330" cy="5838981"/>
          </a:xfrm>
          <a:prstGeom prst="rect">
            <a:avLst/>
          </a:prstGeom>
        </p:spPr>
      </p:pic>
    </p:spTree>
    <p:extLst>
      <p:ext uri="{BB962C8B-B14F-4D97-AF65-F5344CB8AC3E}">
        <p14:creationId xmlns:p14="http://schemas.microsoft.com/office/powerpoint/2010/main" val="3336267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2. Chức năng đăng nhập</a:t>
            </a:r>
          </a:p>
        </p:txBody>
      </p:sp>
      <p:pic>
        <p:nvPicPr>
          <p:cNvPr id="4" name="Hình ảnh 3">
            <a:extLst>
              <a:ext uri="{FF2B5EF4-FFF2-40B4-BE49-F238E27FC236}">
                <a16:creationId xmlns:a16="http://schemas.microsoft.com/office/drawing/2014/main" id="{AB8074F3-C8FD-47DE-8FEE-9342406B5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465" y="1010603"/>
            <a:ext cx="8205070" cy="5512117"/>
          </a:xfrm>
          <a:prstGeom prst="rect">
            <a:avLst/>
          </a:prstGeom>
        </p:spPr>
      </p:pic>
    </p:spTree>
    <p:extLst>
      <p:ext uri="{BB962C8B-B14F-4D97-AF65-F5344CB8AC3E}">
        <p14:creationId xmlns:p14="http://schemas.microsoft.com/office/powerpoint/2010/main" val="4140731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3. Chức năng cập nhật thông tin cá nhân</a:t>
            </a:r>
          </a:p>
        </p:txBody>
      </p:sp>
      <p:pic>
        <p:nvPicPr>
          <p:cNvPr id="6" name="Hình ảnh 5">
            <a:extLst>
              <a:ext uri="{FF2B5EF4-FFF2-40B4-BE49-F238E27FC236}">
                <a16:creationId xmlns:a16="http://schemas.microsoft.com/office/drawing/2014/main" id="{663EEC1B-C98B-418D-AA96-BA446BF63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306" y="849946"/>
            <a:ext cx="5917388" cy="6008053"/>
          </a:xfrm>
          <a:prstGeom prst="rect">
            <a:avLst/>
          </a:prstGeom>
        </p:spPr>
      </p:pic>
    </p:spTree>
    <p:extLst>
      <p:ext uri="{BB962C8B-B14F-4D97-AF65-F5344CB8AC3E}">
        <p14:creationId xmlns:p14="http://schemas.microsoft.com/office/powerpoint/2010/main" val="2895156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4. Chức năng đăng ký tư vấn</a:t>
            </a:r>
          </a:p>
        </p:txBody>
      </p:sp>
      <p:pic>
        <p:nvPicPr>
          <p:cNvPr id="4" name="Hình ảnh 3">
            <a:extLst>
              <a:ext uri="{FF2B5EF4-FFF2-40B4-BE49-F238E27FC236}">
                <a16:creationId xmlns:a16="http://schemas.microsoft.com/office/drawing/2014/main" id="{BD0CDDB0-7D7D-48DD-B416-8FD753DDD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112" y="1304289"/>
            <a:ext cx="7929775" cy="5553710"/>
          </a:xfrm>
          <a:prstGeom prst="rect">
            <a:avLst/>
          </a:prstGeom>
        </p:spPr>
      </p:pic>
    </p:spTree>
    <p:extLst>
      <p:ext uri="{BB962C8B-B14F-4D97-AF65-F5344CB8AC3E}">
        <p14:creationId xmlns:p14="http://schemas.microsoft.com/office/powerpoint/2010/main" val="3732309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5. Chức năng đăng ký khóa học</a:t>
            </a:r>
          </a:p>
        </p:txBody>
      </p:sp>
      <p:pic>
        <p:nvPicPr>
          <p:cNvPr id="6" name="Hình ảnh 5">
            <a:extLst>
              <a:ext uri="{FF2B5EF4-FFF2-40B4-BE49-F238E27FC236}">
                <a16:creationId xmlns:a16="http://schemas.microsoft.com/office/drawing/2014/main" id="{B9E003EF-A21B-4B95-9D47-10C14EC0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380" y="1164908"/>
            <a:ext cx="8943240" cy="5459412"/>
          </a:xfrm>
          <a:prstGeom prst="rect">
            <a:avLst/>
          </a:prstGeom>
        </p:spPr>
      </p:pic>
    </p:spTree>
    <p:extLst>
      <p:ext uri="{BB962C8B-B14F-4D97-AF65-F5344CB8AC3E}">
        <p14:creationId xmlns:p14="http://schemas.microsoft.com/office/powerpoint/2010/main" val="4137197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6. Chức năng kiểm tra online</a:t>
            </a:r>
          </a:p>
        </p:txBody>
      </p:sp>
      <p:pic>
        <p:nvPicPr>
          <p:cNvPr id="4" name="Hình ảnh 3">
            <a:extLst>
              <a:ext uri="{FF2B5EF4-FFF2-40B4-BE49-F238E27FC236}">
                <a16:creationId xmlns:a16="http://schemas.microsoft.com/office/drawing/2014/main" id="{DAC3A4F7-9408-4CC9-A70C-3D38D3249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233" y="792480"/>
            <a:ext cx="8711533" cy="5831840"/>
          </a:xfrm>
          <a:prstGeom prst="rect">
            <a:avLst/>
          </a:prstGeom>
        </p:spPr>
      </p:pic>
    </p:spTree>
    <p:extLst>
      <p:ext uri="{BB962C8B-B14F-4D97-AF65-F5344CB8AC3E}">
        <p14:creationId xmlns:p14="http://schemas.microsoft.com/office/powerpoint/2010/main" val="3088608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7. Chức năng tìm kiếm</a:t>
            </a:r>
          </a:p>
        </p:txBody>
      </p:sp>
      <p:pic>
        <p:nvPicPr>
          <p:cNvPr id="6" name="Hình ảnh 5">
            <a:extLst>
              <a:ext uri="{FF2B5EF4-FFF2-40B4-BE49-F238E27FC236}">
                <a16:creationId xmlns:a16="http://schemas.microsoft.com/office/drawing/2014/main" id="{68A97CC4-602A-4BBD-B9F1-6E45D2DDB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604" y="1028064"/>
            <a:ext cx="9246792" cy="5829935"/>
          </a:xfrm>
          <a:prstGeom prst="rect">
            <a:avLst/>
          </a:prstGeom>
        </p:spPr>
      </p:pic>
    </p:spTree>
    <p:extLst>
      <p:ext uri="{BB962C8B-B14F-4D97-AF65-F5344CB8AC3E}">
        <p14:creationId xmlns:p14="http://schemas.microsoft.com/office/powerpoint/2010/main" val="3826660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1" y="235538"/>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2. Lý do chọn đề tài</a:t>
            </a:r>
            <a:endParaRPr sz="2400" b="1" kern="0">
              <a:solidFill>
                <a:schemeClr val="bg1"/>
              </a:solidFill>
              <a:cs typeface="Poppins" panose="020B0502040204020203" pitchFamily="2" charset="0"/>
            </a:endParaRPr>
          </a:p>
        </p:txBody>
      </p:sp>
      <p:sp>
        <p:nvSpPr>
          <p:cNvPr id="6" name="Google Shape;950;p68">
            <a:extLst>
              <a:ext uri="{FF2B5EF4-FFF2-40B4-BE49-F238E27FC236}">
                <a16:creationId xmlns:a16="http://schemas.microsoft.com/office/drawing/2014/main" id="{6642BEB0-24B3-41C1-A20F-433664C0EA32}"/>
              </a:ext>
            </a:extLst>
          </p:cNvPr>
          <p:cNvSpPr txBox="1">
            <a:spLocks/>
          </p:cNvSpPr>
          <p:nvPr/>
        </p:nvSpPr>
        <p:spPr>
          <a:xfrm>
            <a:off x="867252" y="3737569"/>
            <a:ext cx="10457490" cy="1415185"/>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pPr>
            <a:r>
              <a:rPr lang="en-US" sz="2000">
                <a:solidFill>
                  <a:schemeClr val="tx2">
                    <a:lumMod val="75000"/>
                  </a:schemeClr>
                </a:solidFill>
                <a:effectLst/>
                <a:latin typeface="Calibri "/>
                <a:ea typeface="Arial" panose="020B0604020202020204" pitchFamily="34" charset="0"/>
                <a:cs typeface="Times New Roman" panose="02020603050405020304" pitchFamily="18" charset="0"/>
              </a:rPr>
              <a:t>Sự </a:t>
            </a: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bùng nổ đầu tư của các công ty nước ngoài vào Việt Nam ngày càng tạo nhiều cơ hội việc làm cho sinh viên tốt nghiệp</a:t>
            </a:r>
            <a:r>
              <a:rPr lang="en-US" sz="2000">
                <a:solidFill>
                  <a:schemeClr val="tx2">
                    <a:lumMod val="75000"/>
                  </a:schemeClr>
                </a:solidFill>
                <a:latin typeface="Calibri "/>
                <a:ea typeface="Arial" panose="020B0604020202020204" pitchFamily="34" charset="0"/>
                <a:cs typeface="Times New Roman" panose="02020603050405020304" pitchFamily="18" charset="0"/>
              </a:rPr>
              <a:t>, n</a:t>
            </a: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hu cầu giao tiếp tiếng Anh tại nơi làm việc tăng lên một cách đáng kể.</a:t>
            </a:r>
            <a:endParaRPr lang="en-US" sz="2000">
              <a:solidFill>
                <a:schemeClr val="tx2">
                  <a:lumMod val="75000"/>
                </a:schemeClr>
              </a:solidFill>
              <a:effectLst/>
              <a:latin typeface="Calibri "/>
              <a:ea typeface="Arial" panose="020B0604020202020204" pitchFamily="34" charset="0"/>
              <a:cs typeface="Times New Roman" panose="02020603050405020304" pitchFamily="18" charset="0"/>
            </a:endParaRPr>
          </a:p>
          <a:p>
            <a:pPr marL="0" indent="0" algn="just">
              <a:lnSpc>
                <a:spcPct val="100000"/>
              </a:lnSpc>
              <a:spcBef>
                <a:spcPts val="0"/>
              </a:spcBef>
              <a:buNone/>
            </a:pP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 </a:t>
            </a:r>
            <a:endParaRPr lang="en-US" sz="2000">
              <a:solidFill>
                <a:schemeClr val="tx2">
                  <a:lumMod val="75000"/>
                </a:schemeClr>
              </a:solidFill>
              <a:effectLst/>
              <a:latin typeface="Calibri "/>
              <a:ea typeface="Arial" panose="020B0604020202020204" pitchFamily="34" charset="0"/>
              <a:cs typeface="Times New Roman" panose="02020603050405020304" pitchFamily="18" charset="0"/>
            </a:endParaRPr>
          </a:p>
          <a:p>
            <a:pPr algn="just">
              <a:lnSpc>
                <a:spcPct val="100000"/>
              </a:lnSpc>
              <a:spcBef>
                <a:spcPts val="0"/>
              </a:spcBef>
            </a:pP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Một chương trình học tiếng Anh phù hợp nhằm giúp </a:t>
            </a:r>
            <a:r>
              <a:rPr lang="en-US" sz="2000">
                <a:solidFill>
                  <a:schemeClr val="tx2">
                    <a:lumMod val="75000"/>
                  </a:schemeClr>
                </a:solidFill>
                <a:effectLst/>
                <a:latin typeface="Calibri "/>
                <a:ea typeface="Arial" panose="020B0604020202020204" pitchFamily="34" charset="0"/>
                <a:cs typeface="Times New Roman" panose="02020603050405020304" pitchFamily="18" charset="0"/>
              </a:rPr>
              <a:t>mọi người </a:t>
            </a: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giao tiếp hiệu quả phục vụ cho công việc tương lai của họ là vấn đề cấp bách</a:t>
            </a:r>
            <a:endParaRPr lang="en-US" sz="2000">
              <a:solidFill>
                <a:schemeClr val="tx2">
                  <a:lumMod val="75000"/>
                </a:schemeClr>
              </a:solidFill>
              <a:effectLst/>
              <a:latin typeface="Calibri "/>
              <a:ea typeface="Arial" panose="020B0604020202020204" pitchFamily="34" charset="0"/>
              <a:cs typeface="Times New Roman" panose="02020603050405020304" pitchFamily="18" charset="0"/>
            </a:endParaRPr>
          </a:p>
          <a:p>
            <a:pPr algn="just">
              <a:lnSpc>
                <a:spcPct val="100000"/>
              </a:lnSpc>
              <a:spcBef>
                <a:spcPts val="0"/>
              </a:spcBef>
            </a:pPr>
            <a:endParaRPr lang="vi-VN" sz="2000">
              <a:solidFill>
                <a:schemeClr val="tx2">
                  <a:lumMod val="75000"/>
                </a:schemeClr>
              </a:solidFill>
              <a:effectLst/>
              <a:latin typeface="Calibri "/>
              <a:ea typeface="Arial" panose="020B0604020202020204" pitchFamily="34" charset="0"/>
              <a:cs typeface="Times New Roman" panose="02020603050405020304" pitchFamily="18" charset="0"/>
            </a:endParaRPr>
          </a:p>
          <a:p>
            <a:pPr algn="just">
              <a:lnSpc>
                <a:spcPct val="100000"/>
              </a:lnSpc>
              <a:spcBef>
                <a:spcPts val="0"/>
              </a:spcBef>
            </a:pPr>
            <a:r>
              <a:rPr lang="en-US" sz="2000">
                <a:solidFill>
                  <a:schemeClr val="tx2">
                    <a:lumMod val="75000"/>
                  </a:schemeClr>
                </a:solidFill>
                <a:effectLst/>
                <a:latin typeface="Calibri "/>
                <a:ea typeface="Arial" panose="020B0604020202020204" pitchFamily="34" charset="0"/>
                <a:cs typeface="Times New Roman" panose="02020603050405020304" pitchFamily="18" charset="0"/>
              </a:rPr>
              <a:t>V</a:t>
            </a: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ới việc sử dụng máy tính thì việc lưu trữ, xử lý d</a:t>
            </a:r>
            <a:r>
              <a:rPr lang="en-US" sz="2000">
                <a:solidFill>
                  <a:schemeClr val="tx2">
                    <a:lumMod val="75000"/>
                  </a:schemeClr>
                </a:solidFill>
                <a:latin typeface="Calibri "/>
                <a:ea typeface="Arial" panose="020B0604020202020204" pitchFamily="34" charset="0"/>
                <a:cs typeface="Times New Roman" panose="02020603050405020304" pitchFamily="18" charset="0"/>
              </a:rPr>
              <a:t>ữ</a:t>
            </a: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 liệu sẽ dễ dàng, thuận tiện, nhanh chóng và đạt được độ chính xác cao. </a:t>
            </a:r>
            <a:endParaRPr lang="en-US" sz="2000">
              <a:solidFill>
                <a:schemeClr val="tx2">
                  <a:lumMod val="75000"/>
                </a:schemeClr>
              </a:solidFill>
              <a:effectLst/>
              <a:latin typeface="Calibri "/>
              <a:ea typeface="Arial" panose="020B0604020202020204" pitchFamily="34" charset="0"/>
              <a:cs typeface="Times New Roman" panose="02020603050405020304" pitchFamily="18" charset="0"/>
            </a:endParaRPr>
          </a:p>
          <a:p>
            <a:pPr algn="just">
              <a:lnSpc>
                <a:spcPct val="100000"/>
              </a:lnSpc>
              <a:spcBef>
                <a:spcPts val="0"/>
              </a:spcBef>
            </a:pPr>
            <a:endParaRPr lang="en-US" sz="2000">
              <a:solidFill>
                <a:schemeClr val="tx2">
                  <a:lumMod val="75000"/>
                </a:schemeClr>
              </a:solidFill>
              <a:effectLst/>
              <a:latin typeface="Calibri "/>
              <a:ea typeface="Arial" panose="020B0604020202020204" pitchFamily="34" charset="0"/>
              <a:cs typeface="Times New Roman" panose="02020603050405020304" pitchFamily="18" charset="0"/>
            </a:endParaRPr>
          </a:p>
          <a:p>
            <a:pPr algn="just">
              <a:lnSpc>
                <a:spcPct val="100000"/>
              </a:lnSpc>
              <a:spcBef>
                <a:spcPts val="0"/>
              </a:spcBef>
            </a:pPr>
            <a:r>
              <a:rPr lang="en-US" sz="2000">
                <a:solidFill>
                  <a:schemeClr val="tx2">
                    <a:lumMod val="75000"/>
                  </a:schemeClr>
                </a:solidFill>
                <a:latin typeface="Calibri "/>
                <a:ea typeface="Arial" panose="020B0604020202020204" pitchFamily="34" charset="0"/>
                <a:cs typeface="Times New Roman" panose="02020603050405020304" pitchFamily="18" charset="0"/>
              </a:rPr>
              <a:t>N</a:t>
            </a: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gười dùng không cần kiến thức chuyên môn về tin học cao mà vẫn có thể sử dụng và khai thác hệ thống một cách hiệu quả. </a:t>
            </a:r>
            <a:endParaRPr lang="en-US" sz="2000">
              <a:solidFill>
                <a:schemeClr val="tx2">
                  <a:lumMod val="75000"/>
                </a:schemeClr>
              </a:solidFill>
              <a:effectLst/>
              <a:latin typeface="Calibri "/>
              <a:ea typeface="Arial" panose="020B0604020202020204" pitchFamily="34" charset="0"/>
              <a:cs typeface="Times New Roman" panose="02020603050405020304" pitchFamily="18" charset="0"/>
            </a:endParaRPr>
          </a:p>
          <a:p>
            <a:pPr algn="just">
              <a:lnSpc>
                <a:spcPct val="100000"/>
              </a:lnSpc>
              <a:spcBef>
                <a:spcPts val="0"/>
              </a:spcBef>
            </a:pPr>
            <a:endParaRPr lang="en-US" sz="2000">
              <a:solidFill>
                <a:schemeClr val="tx2">
                  <a:lumMod val="75000"/>
                </a:schemeClr>
              </a:solidFill>
              <a:effectLst/>
              <a:latin typeface="Calibri "/>
              <a:ea typeface="Arial" panose="020B0604020202020204" pitchFamily="34" charset="0"/>
              <a:cs typeface="Times New Roman" panose="02020603050405020304" pitchFamily="18" charset="0"/>
            </a:endParaRPr>
          </a:p>
          <a:p>
            <a:pPr algn="just">
              <a:lnSpc>
                <a:spcPct val="100000"/>
              </a:lnSpc>
              <a:spcBef>
                <a:spcPts val="0"/>
              </a:spcBef>
            </a:pPr>
            <a:r>
              <a:rPr lang="en-US" sz="2000">
                <a:solidFill>
                  <a:schemeClr val="tx2">
                    <a:lumMod val="75000"/>
                  </a:schemeClr>
                </a:solidFill>
                <a:effectLst/>
                <a:latin typeface="Calibri "/>
                <a:ea typeface="Arial" panose="020B0604020202020204" pitchFamily="34" charset="0"/>
                <a:cs typeface="Times New Roman" panose="02020603050405020304" pitchFamily="18" charset="0"/>
              </a:rPr>
              <a:t>N</a:t>
            </a: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gườ</a:t>
            </a:r>
            <a:r>
              <a:rPr lang="en-US" sz="2000">
                <a:solidFill>
                  <a:schemeClr val="tx2">
                    <a:lumMod val="75000"/>
                  </a:schemeClr>
                </a:solidFill>
                <a:effectLst/>
                <a:latin typeface="Calibri "/>
                <a:ea typeface="Arial" panose="020B0604020202020204" pitchFamily="34" charset="0"/>
                <a:cs typeface="Times New Roman" panose="02020603050405020304" pitchFamily="18" charset="0"/>
              </a:rPr>
              <a:t>i</a:t>
            </a: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 dùng có thể </a:t>
            </a:r>
            <a:r>
              <a:rPr lang="en-US" sz="2000">
                <a:solidFill>
                  <a:schemeClr val="tx2">
                    <a:lumMod val="75000"/>
                  </a:schemeClr>
                </a:solidFill>
                <a:effectLst/>
                <a:latin typeface="Calibri "/>
                <a:ea typeface="Arial" panose="020B0604020202020204" pitchFamily="34" charset="0"/>
                <a:cs typeface="Times New Roman" panose="02020603050405020304" pitchFamily="18" charset="0"/>
              </a:rPr>
              <a:t>s</a:t>
            </a: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ử dụng để ôn luyện bài tốt hơn, thao tác dễ dàng, </a:t>
            </a:r>
            <a:r>
              <a:rPr lang="en-US" sz="2000">
                <a:solidFill>
                  <a:schemeClr val="tx2">
                    <a:lumMod val="75000"/>
                  </a:schemeClr>
                </a:solidFill>
                <a:effectLst/>
                <a:latin typeface="Calibri "/>
                <a:ea typeface="Arial" panose="020B0604020202020204" pitchFamily="34" charset="0"/>
                <a:cs typeface="Times New Roman" panose="02020603050405020304" pitchFamily="18" charset="0"/>
              </a:rPr>
              <a:t>nhanh chóng</a:t>
            </a:r>
            <a:r>
              <a:rPr lang="vi-VN" sz="2000">
                <a:solidFill>
                  <a:schemeClr val="tx2">
                    <a:lumMod val="75000"/>
                  </a:schemeClr>
                </a:solidFill>
                <a:effectLst/>
                <a:latin typeface="Calibri "/>
                <a:ea typeface="Arial" panose="020B0604020202020204" pitchFamily="34" charset="0"/>
                <a:cs typeface="Times New Roman" panose="02020603050405020304" pitchFamily="18" charset="0"/>
              </a:rPr>
              <a:t>, đặc biệt sẽ mang lại cho người dùng sự hứng thú trong học tập. Đối với người quản trị, khi đăng nhập vào hệ thống sẽ dễ dàng trong việc quản lý website, thống kê các số liệu một cách đơn giản và chính xác.</a:t>
            </a:r>
          </a:p>
          <a:p>
            <a:pPr algn="just">
              <a:spcBef>
                <a:spcPts val="0"/>
              </a:spcBef>
            </a:pPr>
            <a:endParaRPr lang="vi-VN" sz="2000">
              <a:solidFill>
                <a:schemeClr val="tx2">
                  <a:lumMod val="75000"/>
                </a:schemeClr>
              </a:solidFill>
              <a:effectLst/>
              <a:ea typeface="Arial" panose="020B0604020202020204" pitchFamily="34" charset="0"/>
              <a:cs typeface="Times New Roman" panose="02020603050405020304" pitchFamily="18" charset="0"/>
            </a:endParaRPr>
          </a:p>
          <a:p>
            <a:pPr marL="0" indent="0" algn="just">
              <a:spcBef>
                <a:spcPts val="0"/>
              </a:spcBef>
              <a:buNone/>
            </a:pPr>
            <a:endParaRPr lang="en-US"/>
          </a:p>
        </p:txBody>
      </p:sp>
    </p:spTree>
    <p:extLst>
      <p:ext uri="{BB962C8B-B14F-4D97-AF65-F5344CB8AC3E}">
        <p14:creationId xmlns:p14="http://schemas.microsoft.com/office/powerpoint/2010/main" val="334538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1000"/>
                                        <p:tgtEl>
                                          <p:spTgt spid="6">
                                            <p:txEl>
                                              <p:pRg st="4" end="4"/>
                                            </p:txEl>
                                          </p:spTgt>
                                        </p:tgtEl>
                                      </p:cBhvr>
                                    </p:animEffect>
                                    <p:anim calcmode="lin" valueType="num">
                                      <p:cBhvr>
                                        <p:cTn id="2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1000"/>
                                        <p:tgtEl>
                                          <p:spTgt spid="6">
                                            <p:txEl>
                                              <p:pRg st="6" end="6"/>
                                            </p:txEl>
                                          </p:spTgt>
                                        </p:tgtEl>
                                      </p:cBhvr>
                                    </p:animEffect>
                                    <p:anim calcmode="lin" valueType="num">
                                      <p:cBhvr>
                                        <p:cTn id="2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1000"/>
                                        <p:tgtEl>
                                          <p:spTgt spid="6">
                                            <p:txEl>
                                              <p:pRg st="8" end="8"/>
                                            </p:txEl>
                                          </p:spTgt>
                                        </p:tgtEl>
                                      </p:cBhvr>
                                    </p:animEffect>
                                    <p:anim calcmode="lin" valueType="num">
                                      <p:cBhvr>
                                        <p:cTn id="33"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8. Chức năng nhận xét đánh giá</a:t>
            </a:r>
          </a:p>
        </p:txBody>
      </p:sp>
      <p:pic>
        <p:nvPicPr>
          <p:cNvPr id="4" name="Hình ảnh 3">
            <a:extLst>
              <a:ext uri="{FF2B5EF4-FFF2-40B4-BE49-F238E27FC236}">
                <a16:creationId xmlns:a16="http://schemas.microsoft.com/office/drawing/2014/main" id="{B73DFB29-1374-44C6-9325-CE57F3EA5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062" y="1018858"/>
            <a:ext cx="9035875" cy="5544502"/>
          </a:xfrm>
          <a:prstGeom prst="rect">
            <a:avLst/>
          </a:prstGeom>
        </p:spPr>
      </p:pic>
    </p:spTree>
    <p:extLst>
      <p:ext uri="{BB962C8B-B14F-4D97-AF65-F5344CB8AC3E}">
        <p14:creationId xmlns:p14="http://schemas.microsoft.com/office/powerpoint/2010/main" val="2636191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9. Chức năng quản lý nội dung trang chủ</a:t>
            </a:r>
          </a:p>
        </p:txBody>
      </p:sp>
      <p:pic>
        <p:nvPicPr>
          <p:cNvPr id="6" name="Hình ảnh 5">
            <a:extLst>
              <a:ext uri="{FF2B5EF4-FFF2-40B4-BE49-F238E27FC236}">
                <a16:creationId xmlns:a16="http://schemas.microsoft.com/office/drawing/2014/main" id="{64002BB3-F221-4F7C-A820-812A1E61E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421" y="1095059"/>
            <a:ext cx="9351158" cy="5762941"/>
          </a:xfrm>
          <a:prstGeom prst="rect">
            <a:avLst/>
          </a:prstGeom>
        </p:spPr>
      </p:pic>
    </p:spTree>
    <p:extLst>
      <p:ext uri="{BB962C8B-B14F-4D97-AF65-F5344CB8AC3E}">
        <p14:creationId xmlns:p14="http://schemas.microsoft.com/office/powerpoint/2010/main" val="1579383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10. Chức năng quản lý danh mục</a:t>
            </a:r>
          </a:p>
        </p:txBody>
      </p:sp>
      <p:pic>
        <p:nvPicPr>
          <p:cNvPr id="4" name="Hình ảnh 3">
            <a:extLst>
              <a:ext uri="{FF2B5EF4-FFF2-40B4-BE49-F238E27FC236}">
                <a16:creationId xmlns:a16="http://schemas.microsoft.com/office/drawing/2014/main" id="{23233B30-C24B-474B-B66A-2A15F22B3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254" y="1038860"/>
            <a:ext cx="7993492" cy="5656580"/>
          </a:xfrm>
          <a:prstGeom prst="rect">
            <a:avLst/>
          </a:prstGeom>
        </p:spPr>
      </p:pic>
    </p:spTree>
    <p:extLst>
      <p:ext uri="{BB962C8B-B14F-4D97-AF65-F5344CB8AC3E}">
        <p14:creationId xmlns:p14="http://schemas.microsoft.com/office/powerpoint/2010/main" val="2284860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11. Chức năng quản lý tin tức</a:t>
            </a:r>
          </a:p>
        </p:txBody>
      </p:sp>
      <p:pic>
        <p:nvPicPr>
          <p:cNvPr id="6" name="Hình ảnh 5">
            <a:extLst>
              <a:ext uri="{FF2B5EF4-FFF2-40B4-BE49-F238E27FC236}">
                <a16:creationId xmlns:a16="http://schemas.microsoft.com/office/drawing/2014/main" id="{842D585E-EEBE-4F8F-8FA2-126360AC2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205" y="1007745"/>
            <a:ext cx="6625590" cy="5777230"/>
          </a:xfrm>
          <a:prstGeom prst="rect">
            <a:avLst/>
          </a:prstGeom>
        </p:spPr>
      </p:pic>
    </p:spTree>
    <p:extLst>
      <p:ext uri="{BB962C8B-B14F-4D97-AF65-F5344CB8AC3E}">
        <p14:creationId xmlns:p14="http://schemas.microsoft.com/office/powerpoint/2010/main" val="4047213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12. Chức năng quản lý bài kiểm tra</a:t>
            </a:r>
          </a:p>
        </p:txBody>
      </p:sp>
      <p:pic>
        <p:nvPicPr>
          <p:cNvPr id="4" name="Hình ảnh 3">
            <a:extLst>
              <a:ext uri="{FF2B5EF4-FFF2-40B4-BE49-F238E27FC236}">
                <a16:creationId xmlns:a16="http://schemas.microsoft.com/office/drawing/2014/main" id="{36F2C7D9-0650-4223-A614-7594ECBBC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94" y="969644"/>
            <a:ext cx="9109795" cy="5614036"/>
          </a:xfrm>
          <a:prstGeom prst="rect">
            <a:avLst/>
          </a:prstGeom>
        </p:spPr>
      </p:pic>
    </p:spTree>
    <p:extLst>
      <p:ext uri="{BB962C8B-B14F-4D97-AF65-F5344CB8AC3E}">
        <p14:creationId xmlns:p14="http://schemas.microsoft.com/office/powerpoint/2010/main" val="1825374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13. Chức năng quản lý khóa học</a:t>
            </a:r>
          </a:p>
        </p:txBody>
      </p:sp>
      <p:pic>
        <p:nvPicPr>
          <p:cNvPr id="6" name="Hình ảnh 5">
            <a:extLst>
              <a:ext uri="{FF2B5EF4-FFF2-40B4-BE49-F238E27FC236}">
                <a16:creationId xmlns:a16="http://schemas.microsoft.com/office/drawing/2014/main" id="{F1BF2719-F928-4451-9DAB-B6AF9F632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371" y="1035366"/>
            <a:ext cx="9085584" cy="5599113"/>
          </a:xfrm>
          <a:prstGeom prst="rect">
            <a:avLst/>
          </a:prstGeom>
        </p:spPr>
      </p:pic>
    </p:spTree>
    <p:extLst>
      <p:ext uri="{BB962C8B-B14F-4D97-AF65-F5344CB8AC3E}">
        <p14:creationId xmlns:p14="http://schemas.microsoft.com/office/powerpoint/2010/main" val="4261446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14. Chức năng quản lý tài khoản</a:t>
            </a:r>
          </a:p>
        </p:txBody>
      </p:sp>
      <p:pic>
        <p:nvPicPr>
          <p:cNvPr id="4" name="Hình ảnh 3">
            <a:extLst>
              <a:ext uri="{FF2B5EF4-FFF2-40B4-BE49-F238E27FC236}">
                <a16:creationId xmlns:a16="http://schemas.microsoft.com/office/drawing/2014/main" id="{9655DDAA-1A66-4BFF-B88D-090F5B2CC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977" y="951865"/>
            <a:ext cx="6733223" cy="5870619"/>
          </a:xfrm>
          <a:prstGeom prst="rect">
            <a:avLst/>
          </a:prstGeom>
        </p:spPr>
      </p:pic>
    </p:spTree>
    <p:extLst>
      <p:ext uri="{BB962C8B-B14F-4D97-AF65-F5344CB8AC3E}">
        <p14:creationId xmlns:p14="http://schemas.microsoft.com/office/powerpoint/2010/main" val="17897436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15. Chức năng quản lý yêu cầu tư vấn</a:t>
            </a:r>
          </a:p>
        </p:txBody>
      </p:sp>
      <p:pic>
        <p:nvPicPr>
          <p:cNvPr id="6" name="Hình ảnh 5">
            <a:extLst>
              <a:ext uri="{FF2B5EF4-FFF2-40B4-BE49-F238E27FC236}">
                <a16:creationId xmlns:a16="http://schemas.microsoft.com/office/drawing/2014/main" id="{780C285D-9D81-449F-8027-EAE8F794A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137" y="1024889"/>
            <a:ext cx="6689725" cy="5833110"/>
          </a:xfrm>
          <a:prstGeom prst="rect">
            <a:avLst/>
          </a:prstGeom>
        </p:spPr>
      </p:pic>
    </p:spTree>
    <p:extLst>
      <p:ext uri="{BB962C8B-B14F-4D97-AF65-F5344CB8AC3E}">
        <p14:creationId xmlns:p14="http://schemas.microsoft.com/office/powerpoint/2010/main" val="1237183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9">
            <a:extLst>
              <a:ext uri="{FF2B5EF4-FFF2-40B4-BE49-F238E27FC236}">
                <a16:creationId xmlns:a16="http://schemas.microsoft.com/office/drawing/2014/main" id="{BEC073EF-5DDC-477E-8720-047D4B6EBCC0}"/>
              </a:ext>
            </a:extLst>
          </p:cNvPr>
          <p:cNvSpPr/>
          <p:nvPr/>
        </p:nvSpPr>
        <p:spPr>
          <a:xfrm>
            <a:off x="0" y="1"/>
            <a:ext cx="9347200" cy="59943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800" b="1" kern="0">
                <a:solidFill>
                  <a:schemeClr val="bg1"/>
                </a:solidFill>
                <a:cs typeface="Poppins" panose="020B0502040204020203" pitchFamily="2" charset="0"/>
              </a:rPr>
              <a:t>	16. Chức năng báo cáo thống kê</a:t>
            </a:r>
          </a:p>
        </p:txBody>
      </p:sp>
      <p:pic>
        <p:nvPicPr>
          <p:cNvPr id="4" name="Hình ảnh 3">
            <a:extLst>
              <a:ext uri="{FF2B5EF4-FFF2-40B4-BE49-F238E27FC236}">
                <a16:creationId xmlns:a16="http://schemas.microsoft.com/office/drawing/2014/main" id="{9C048836-0ECA-4CE8-9696-734B025A0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136" y="1482407"/>
            <a:ext cx="10011728" cy="5031679"/>
          </a:xfrm>
          <a:prstGeom prst="rect">
            <a:avLst/>
          </a:prstGeom>
        </p:spPr>
      </p:pic>
    </p:spTree>
    <p:extLst>
      <p:ext uri="{BB962C8B-B14F-4D97-AF65-F5344CB8AC3E}">
        <p14:creationId xmlns:p14="http://schemas.microsoft.com/office/powerpoint/2010/main" val="4086978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2" name="Google Shape;262;p40"/>
          <p:cNvCxnSpPr/>
          <p:nvPr/>
        </p:nvCxnSpPr>
        <p:spPr>
          <a:xfrm>
            <a:off x="950967" y="1896864"/>
            <a:ext cx="8600800" cy="0"/>
          </a:xfrm>
          <a:prstGeom prst="straightConnector1">
            <a:avLst/>
          </a:prstGeom>
          <a:noFill/>
          <a:ln w="76200" cap="flat" cmpd="sng">
            <a:solidFill>
              <a:schemeClr val="lt1"/>
            </a:solidFill>
            <a:prstDash val="solid"/>
            <a:round/>
            <a:headEnd type="none" w="med" len="med"/>
            <a:tailEnd type="none" w="med" len="med"/>
          </a:ln>
        </p:spPr>
      </p:cxnSp>
      <p:sp>
        <p:nvSpPr>
          <p:cNvPr id="263" name="Google Shape;263;p40"/>
          <p:cNvSpPr txBox="1">
            <a:spLocks noGrp="1"/>
          </p:cNvSpPr>
          <p:nvPr>
            <p:ph type="title"/>
          </p:nvPr>
        </p:nvSpPr>
        <p:spPr>
          <a:xfrm>
            <a:off x="950967" y="2088547"/>
            <a:ext cx="9187600" cy="1097200"/>
          </a:xfrm>
          <a:prstGeom prst="rect">
            <a:avLst/>
          </a:prstGeom>
        </p:spPr>
        <p:txBody>
          <a:bodyPr spcFirstLastPara="1" wrap="square" lIns="121900" tIns="121900" rIns="121900" bIns="121900" anchor="ctr" anchorCtr="0">
            <a:noAutofit/>
          </a:bodyPr>
          <a:lstStyle/>
          <a:p>
            <a:r>
              <a:rPr lang="en">
                <a:latin typeface="Calibri" panose="020F0502020204030204" pitchFamily="34" charset="0"/>
                <a:cs typeface="Calibri" panose="020F0502020204030204" pitchFamily="34" charset="0"/>
              </a:rPr>
              <a:t>Sơ Đồ Lớp</a:t>
            </a:r>
            <a:endParaRPr>
              <a:latin typeface="Calibri" panose="020F0502020204030204" pitchFamily="34" charset="0"/>
              <a:cs typeface="Calibri" panose="020F0502020204030204" pitchFamily="34" charset="0"/>
            </a:endParaRPr>
          </a:p>
        </p:txBody>
      </p:sp>
      <p:cxnSp>
        <p:nvCxnSpPr>
          <p:cNvPr id="265" name="Google Shape;265;p40"/>
          <p:cNvCxnSpPr/>
          <p:nvPr/>
        </p:nvCxnSpPr>
        <p:spPr>
          <a:xfrm>
            <a:off x="950967" y="3389801"/>
            <a:ext cx="8600800" cy="0"/>
          </a:xfrm>
          <a:prstGeom prst="straightConnector1">
            <a:avLst/>
          </a:prstGeom>
          <a:noFill/>
          <a:ln w="762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26218128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1" y="235538"/>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3. Yêu cầu của đề tài</a:t>
            </a:r>
            <a:endParaRPr sz="2400" b="1" kern="0">
              <a:solidFill>
                <a:schemeClr val="bg1"/>
              </a:solidFill>
              <a:cs typeface="Poppins" panose="020B0502040204020203" pitchFamily="2" charset="0"/>
            </a:endParaRPr>
          </a:p>
        </p:txBody>
      </p:sp>
      <p:sp>
        <p:nvSpPr>
          <p:cNvPr id="6" name="Google Shape;950;p68">
            <a:extLst>
              <a:ext uri="{FF2B5EF4-FFF2-40B4-BE49-F238E27FC236}">
                <a16:creationId xmlns:a16="http://schemas.microsoft.com/office/drawing/2014/main" id="{6642BEB0-24B3-41C1-A20F-433664C0EA32}"/>
              </a:ext>
            </a:extLst>
          </p:cNvPr>
          <p:cNvSpPr txBox="1">
            <a:spLocks/>
          </p:cNvSpPr>
          <p:nvPr/>
        </p:nvSpPr>
        <p:spPr>
          <a:xfrm>
            <a:off x="257663" y="3682181"/>
            <a:ext cx="10732771" cy="1415185"/>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0"/>
              </a:spcBef>
            </a:pPr>
            <a:r>
              <a:rPr lang="vi-VN">
                <a:solidFill>
                  <a:schemeClr val="tx2">
                    <a:lumMod val="75000"/>
                  </a:schemeClr>
                </a:solidFill>
                <a:effectLst/>
                <a:latin typeface="Calibri "/>
                <a:ea typeface="Arial" panose="020B0604020202020204" pitchFamily="34" charset="0"/>
                <a:cs typeface="Times New Roman" panose="02020603050405020304" pitchFamily="18" charset="0"/>
              </a:rPr>
              <a:t>Cập nhật một hệ thống ngân hàng các câu hỏi, các tùy chọn, đáp án</a:t>
            </a:r>
          </a:p>
          <a:p>
            <a:pPr lvl="1" algn="just">
              <a:lnSpc>
                <a:spcPct val="150000"/>
              </a:lnSpc>
              <a:spcBef>
                <a:spcPts val="0"/>
              </a:spcBef>
            </a:pPr>
            <a:r>
              <a:rPr lang="vi-VN">
                <a:solidFill>
                  <a:schemeClr val="tx2">
                    <a:lumMod val="75000"/>
                  </a:schemeClr>
                </a:solidFill>
                <a:effectLst/>
                <a:latin typeface="Calibri "/>
                <a:ea typeface="Arial" panose="020B0604020202020204" pitchFamily="34" charset="0"/>
                <a:cs typeface="Times New Roman" panose="02020603050405020304" pitchFamily="18" charset="0"/>
              </a:rPr>
              <a:t>Các phương thức làm đề thi phải khoa học</a:t>
            </a:r>
          </a:p>
          <a:p>
            <a:pPr lvl="1" algn="just">
              <a:lnSpc>
                <a:spcPct val="150000"/>
              </a:lnSpc>
              <a:spcBef>
                <a:spcPts val="0"/>
              </a:spcBef>
            </a:pPr>
            <a:r>
              <a:rPr lang="vi-VN">
                <a:solidFill>
                  <a:schemeClr val="tx2">
                    <a:lumMod val="75000"/>
                  </a:schemeClr>
                </a:solidFill>
                <a:effectLst/>
                <a:latin typeface="Calibri "/>
                <a:ea typeface="Arial" panose="020B0604020202020204" pitchFamily="34" charset="0"/>
                <a:cs typeface="Times New Roman" panose="02020603050405020304" pitchFamily="18" charset="0"/>
              </a:rPr>
              <a:t>Các bài thi cần được khống chế thời gian chặt chẽ</a:t>
            </a:r>
          </a:p>
          <a:p>
            <a:pPr lvl="1" algn="just">
              <a:lnSpc>
                <a:spcPct val="150000"/>
              </a:lnSpc>
              <a:spcBef>
                <a:spcPts val="0"/>
              </a:spcBef>
            </a:pPr>
            <a:r>
              <a:rPr lang="vi-VN">
                <a:solidFill>
                  <a:schemeClr val="tx2">
                    <a:lumMod val="75000"/>
                  </a:schemeClr>
                </a:solidFill>
                <a:effectLst/>
                <a:latin typeface="Calibri "/>
                <a:ea typeface="Arial" panose="020B0604020202020204" pitchFamily="34" charset="0"/>
                <a:cs typeface="Times New Roman" panose="02020603050405020304" pitchFamily="18" charset="0"/>
              </a:rPr>
              <a:t>Đưa ra kết quả cho người dùng ngay sau khi kết thúc thời gian làm bài thi</a:t>
            </a:r>
          </a:p>
          <a:p>
            <a:pPr lvl="1" algn="just">
              <a:lnSpc>
                <a:spcPct val="150000"/>
              </a:lnSpc>
              <a:spcBef>
                <a:spcPts val="0"/>
              </a:spcBef>
            </a:pPr>
            <a:r>
              <a:rPr lang="vi-VN">
                <a:solidFill>
                  <a:schemeClr val="tx2">
                    <a:lumMod val="75000"/>
                  </a:schemeClr>
                </a:solidFill>
                <a:effectLst/>
                <a:latin typeface="Calibri "/>
                <a:ea typeface="Arial" panose="020B0604020202020204" pitchFamily="34" charset="0"/>
                <a:cs typeface="Times New Roman" panose="02020603050405020304" pitchFamily="18" charset="0"/>
              </a:rPr>
              <a:t>Hình ảnh trên chất lượng, thu hút lượng người truy cập trang web</a:t>
            </a:r>
            <a:r>
              <a:rPr lang="en-US">
                <a:solidFill>
                  <a:schemeClr val="tx2">
                    <a:lumMod val="75000"/>
                  </a:schemeClr>
                </a:solidFill>
                <a:effectLst/>
                <a:latin typeface="Calibri "/>
                <a:ea typeface="Arial" panose="020B0604020202020204" pitchFamily="34" charset="0"/>
                <a:cs typeface="Times New Roman" panose="02020603050405020304" pitchFamily="18" charset="0"/>
              </a:rPr>
              <a:t>site</a:t>
            </a:r>
            <a:endParaRPr lang="vi-VN">
              <a:solidFill>
                <a:schemeClr val="tx2">
                  <a:lumMod val="75000"/>
                </a:schemeClr>
              </a:solidFill>
              <a:effectLst/>
              <a:latin typeface="Calibri "/>
              <a:ea typeface="Arial" panose="020B0604020202020204" pitchFamily="34" charset="0"/>
              <a:cs typeface="Times New Roman" panose="02020603050405020304" pitchFamily="18" charset="0"/>
            </a:endParaRPr>
          </a:p>
          <a:p>
            <a:pPr lvl="1" algn="just">
              <a:lnSpc>
                <a:spcPct val="150000"/>
              </a:lnSpc>
              <a:spcBef>
                <a:spcPts val="0"/>
              </a:spcBef>
            </a:pPr>
            <a:r>
              <a:rPr lang="vi-VN">
                <a:solidFill>
                  <a:schemeClr val="tx2">
                    <a:lumMod val="75000"/>
                  </a:schemeClr>
                </a:solidFill>
                <a:effectLst/>
                <a:latin typeface="Calibri "/>
                <a:ea typeface="Arial" panose="020B0604020202020204" pitchFamily="34" charset="0"/>
                <a:cs typeface="Times New Roman" panose="02020603050405020304" pitchFamily="18" charset="0"/>
              </a:rPr>
              <a:t>Tính năng tìm kiếm nhiều bộ lọc giúp người dùng dễ dàng tìm kiếm nội</a:t>
            </a:r>
            <a:r>
              <a:rPr lang="en-US">
                <a:solidFill>
                  <a:schemeClr val="tx2">
                    <a:lumMod val="75000"/>
                  </a:schemeClr>
                </a:solidFill>
                <a:latin typeface="Calibri "/>
                <a:ea typeface="Arial" panose="020B0604020202020204" pitchFamily="34" charset="0"/>
                <a:cs typeface="Times New Roman" panose="02020603050405020304" pitchFamily="18" charset="0"/>
              </a:rPr>
              <a:t> </a:t>
            </a:r>
            <a:r>
              <a:rPr lang="vi-VN">
                <a:solidFill>
                  <a:schemeClr val="tx2">
                    <a:lumMod val="75000"/>
                  </a:schemeClr>
                </a:solidFill>
                <a:effectLst/>
                <a:latin typeface="Calibri "/>
                <a:ea typeface="Arial" panose="020B0604020202020204" pitchFamily="34" charset="0"/>
                <a:cs typeface="Times New Roman" panose="02020603050405020304" pitchFamily="18" charset="0"/>
              </a:rPr>
              <a:t>các thông tin cần thiết liên quan đến việc học tiếng anh</a:t>
            </a:r>
          </a:p>
          <a:p>
            <a:pPr algn="just">
              <a:lnSpc>
                <a:spcPct val="100000"/>
              </a:lnSpc>
              <a:spcBef>
                <a:spcPts val="0"/>
              </a:spcBef>
            </a:pPr>
            <a:endParaRPr lang="vi-VN" sz="2400">
              <a:solidFill>
                <a:schemeClr val="tx2">
                  <a:lumMod val="75000"/>
                </a:schemeClr>
              </a:solidFill>
              <a:effectLst/>
              <a:latin typeface="Calibri "/>
              <a:ea typeface="Arial" panose="020B0604020202020204" pitchFamily="34" charset="0"/>
              <a:cs typeface="Times New Roman" panose="02020603050405020304" pitchFamily="18" charset="0"/>
            </a:endParaRPr>
          </a:p>
          <a:p>
            <a:pPr marL="0" indent="0" algn="just">
              <a:spcBef>
                <a:spcPts val="0"/>
              </a:spcBef>
              <a:buNone/>
            </a:pPr>
            <a:endParaRPr lang="en-US"/>
          </a:p>
        </p:txBody>
      </p:sp>
      <p:pic>
        <p:nvPicPr>
          <p:cNvPr id="9" name="Google Shape;1150;p35">
            <a:extLst>
              <a:ext uri="{FF2B5EF4-FFF2-40B4-BE49-F238E27FC236}">
                <a16:creationId xmlns:a16="http://schemas.microsoft.com/office/drawing/2014/main" id="{28AB6460-E6A9-4DC7-AAA2-9A4C97F80995}"/>
              </a:ext>
            </a:extLst>
          </p:cNvPr>
          <p:cNvPicPr preferRelativeResize="0"/>
          <p:nvPr/>
        </p:nvPicPr>
        <p:blipFill>
          <a:blip r:embed="rId3">
            <a:alphaModFix/>
          </a:blip>
          <a:stretch>
            <a:fillRect/>
          </a:stretch>
        </p:blipFill>
        <p:spPr>
          <a:xfrm>
            <a:off x="9628010" y="1487294"/>
            <a:ext cx="2209522" cy="2482513"/>
          </a:xfrm>
          <a:prstGeom prst="rect">
            <a:avLst/>
          </a:prstGeom>
          <a:noFill/>
          <a:ln>
            <a:noFill/>
          </a:ln>
        </p:spPr>
      </p:pic>
    </p:spTree>
    <p:extLst>
      <p:ext uri="{BB962C8B-B14F-4D97-AF65-F5344CB8AC3E}">
        <p14:creationId xmlns:p14="http://schemas.microsoft.com/office/powerpoint/2010/main" val="734967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000"/>
                                        <p:tgtEl>
                                          <p:spTgt spid="6">
                                            <p:txEl>
                                              <p:pRg st="3" end="3"/>
                                            </p:txEl>
                                          </p:spTgt>
                                        </p:tgtEl>
                                      </p:cBhvr>
                                    </p:animEffect>
                                    <p:anim calcmode="lin" valueType="num">
                                      <p:cBhvr>
                                        <p:cTn id="2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1000"/>
                                        <p:tgtEl>
                                          <p:spTgt spid="6">
                                            <p:txEl>
                                              <p:pRg st="4" end="4"/>
                                            </p:txEl>
                                          </p:spTgt>
                                        </p:tgtEl>
                                      </p:cBhvr>
                                    </p:animEffect>
                                    <p:anim calcmode="lin" valueType="num">
                                      <p:cBhvr>
                                        <p:cTn id="2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1000"/>
                                        <p:tgtEl>
                                          <p:spTgt spid="6">
                                            <p:txEl>
                                              <p:pRg st="5" end="5"/>
                                            </p:txEl>
                                          </p:spTgt>
                                        </p:tgtEl>
                                      </p:cBhvr>
                                    </p:animEffect>
                                    <p:anim calcmode="lin" valueType="num">
                                      <p:cBhvr>
                                        <p:cTn id="3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4A504606-1CA0-4F4B-94E5-6D25123E3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717" y="242236"/>
            <a:ext cx="9060566" cy="6615764"/>
          </a:xfrm>
          <a:prstGeom prst="rect">
            <a:avLst/>
          </a:prstGeom>
        </p:spPr>
      </p:pic>
    </p:spTree>
    <p:extLst>
      <p:ext uri="{BB962C8B-B14F-4D97-AF65-F5344CB8AC3E}">
        <p14:creationId xmlns:p14="http://schemas.microsoft.com/office/powerpoint/2010/main" val="3920595671"/>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42"/>
          <p:cNvSpPr txBox="1">
            <a:spLocks noGrp="1"/>
          </p:cNvSpPr>
          <p:nvPr>
            <p:ph type="title"/>
          </p:nvPr>
        </p:nvSpPr>
        <p:spPr>
          <a:xfrm>
            <a:off x="958303" y="2759481"/>
            <a:ext cx="5355064" cy="1950800"/>
          </a:xfrm>
          <a:prstGeom prst="rect">
            <a:avLst/>
          </a:prstGeom>
        </p:spPr>
        <p:txBody>
          <a:bodyPr spcFirstLastPara="1" wrap="square" lIns="121900" tIns="121900" rIns="154133" bIns="121900" anchor="ctr" anchorCtr="0">
            <a:noAutofit/>
          </a:bodyPr>
          <a:lstStyle/>
          <a:p>
            <a:r>
              <a:rPr lang="en" sz="8000">
                <a:solidFill>
                  <a:schemeClr val="lt1"/>
                </a:solidFill>
                <a:latin typeface="Arial (Đầu đề)"/>
              </a:rPr>
              <a:t>THANKS !</a:t>
            </a:r>
            <a:endParaRPr sz="8000" b="0">
              <a:solidFill>
                <a:schemeClr val="lt1"/>
              </a:solidFill>
              <a:latin typeface="Arial (Đầu đề)"/>
            </a:endParaRPr>
          </a:p>
        </p:txBody>
      </p:sp>
      <p:cxnSp>
        <p:nvCxnSpPr>
          <p:cNvPr id="283" name="Google Shape;283;p42"/>
          <p:cNvCxnSpPr/>
          <p:nvPr/>
        </p:nvCxnSpPr>
        <p:spPr>
          <a:xfrm>
            <a:off x="958303" y="2507954"/>
            <a:ext cx="5362400" cy="0"/>
          </a:xfrm>
          <a:prstGeom prst="straightConnector1">
            <a:avLst/>
          </a:prstGeom>
          <a:noFill/>
          <a:ln w="76200" cap="flat" cmpd="sng">
            <a:solidFill>
              <a:schemeClr val="lt1"/>
            </a:solidFill>
            <a:prstDash val="solid"/>
            <a:round/>
            <a:headEnd type="none" w="med" len="med"/>
            <a:tailEnd type="none" w="med" len="med"/>
          </a:ln>
        </p:spPr>
      </p:cxnSp>
      <p:cxnSp>
        <p:nvCxnSpPr>
          <p:cNvPr id="284" name="Google Shape;284;p42"/>
          <p:cNvCxnSpPr/>
          <p:nvPr/>
        </p:nvCxnSpPr>
        <p:spPr>
          <a:xfrm>
            <a:off x="950967" y="4980133"/>
            <a:ext cx="5362400" cy="0"/>
          </a:xfrm>
          <a:prstGeom prst="straightConnector1">
            <a:avLst/>
          </a:prstGeom>
          <a:noFill/>
          <a:ln w="76200" cap="flat" cmpd="sng">
            <a:solidFill>
              <a:schemeClr val="lt1"/>
            </a:solidFill>
            <a:prstDash val="solid"/>
            <a:round/>
            <a:headEnd type="none" w="med" len="med"/>
            <a:tailEnd type="none" w="med" len="med"/>
          </a:ln>
        </p:spPr>
      </p:cxnSp>
      <p:pic>
        <p:nvPicPr>
          <p:cNvPr id="216" name="Google Shape;3049;p68">
            <a:extLst>
              <a:ext uri="{FF2B5EF4-FFF2-40B4-BE49-F238E27FC236}">
                <a16:creationId xmlns:a16="http://schemas.microsoft.com/office/drawing/2014/main" id="{251C1C40-1C8C-4EF7-93C3-75BF99BE2ACC}"/>
              </a:ext>
            </a:extLst>
          </p:cNvPr>
          <p:cNvPicPr preferRelativeResize="0"/>
          <p:nvPr/>
        </p:nvPicPr>
        <p:blipFill>
          <a:blip r:embed="rId3">
            <a:alphaModFix/>
          </a:blip>
          <a:stretch>
            <a:fillRect/>
          </a:stretch>
        </p:blipFill>
        <p:spPr>
          <a:xfrm>
            <a:off x="7872100" y="1427542"/>
            <a:ext cx="3172163" cy="4869086"/>
          </a:xfrm>
          <a:prstGeom prst="rect">
            <a:avLst/>
          </a:prstGeom>
          <a:noFill/>
          <a:ln>
            <a:noFill/>
          </a:ln>
        </p:spPr>
      </p:pic>
    </p:spTree>
    <p:extLst>
      <p:ext uri="{BB962C8B-B14F-4D97-AF65-F5344CB8AC3E}">
        <p14:creationId xmlns:p14="http://schemas.microsoft.com/office/powerpoint/2010/main" val="292718914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1" y="235538"/>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4. Khảo sát</a:t>
            </a:r>
            <a:endParaRPr sz="2400" b="1" kern="0">
              <a:solidFill>
                <a:schemeClr val="bg1"/>
              </a:solidFill>
              <a:cs typeface="Poppins" panose="020B0502040204020203" pitchFamily="2" charset="0"/>
            </a:endParaRPr>
          </a:p>
        </p:txBody>
      </p:sp>
      <p:pic>
        <p:nvPicPr>
          <p:cNvPr id="9" name="Picture 1">
            <a:extLst>
              <a:ext uri="{FF2B5EF4-FFF2-40B4-BE49-F238E27FC236}">
                <a16:creationId xmlns:a16="http://schemas.microsoft.com/office/drawing/2014/main" id="{45915AFF-F6CF-47F4-AB92-3FBA6C6DFD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926" y="2099364"/>
            <a:ext cx="9448147" cy="3791795"/>
          </a:xfrm>
          <a:prstGeom prst="rect">
            <a:avLst/>
          </a:prstGeom>
          <a:noFill/>
          <a:ln>
            <a:noFill/>
          </a:ln>
        </p:spPr>
      </p:pic>
    </p:spTree>
    <p:extLst>
      <p:ext uri="{BB962C8B-B14F-4D97-AF65-F5344CB8AC3E}">
        <p14:creationId xmlns:p14="http://schemas.microsoft.com/office/powerpoint/2010/main" val="339990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2435613A-6BBF-43F1-B339-A85C270DF2D1}"/>
              </a:ext>
            </a:extLst>
          </p:cNvPr>
          <p:cNvSpPr/>
          <p:nvPr/>
        </p:nvSpPr>
        <p:spPr>
          <a:xfrm>
            <a:off x="340241" y="235538"/>
            <a:ext cx="11511513" cy="638692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Google Shape;240;p39">
            <a:extLst>
              <a:ext uri="{FF2B5EF4-FFF2-40B4-BE49-F238E27FC236}">
                <a16:creationId xmlns:a16="http://schemas.microsoft.com/office/drawing/2014/main" id="{BEC073EF-5DDC-477E-8720-047D4B6EBCC0}"/>
              </a:ext>
            </a:extLst>
          </p:cNvPr>
          <p:cNvSpPr/>
          <p:nvPr/>
        </p:nvSpPr>
        <p:spPr>
          <a:xfrm>
            <a:off x="0" y="608300"/>
            <a:ext cx="10732771" cy="810169"/>
          </a:xfrm>
          <a:custGeom>
            <a:avLst/>
            <a:gdLst/>
            <a:ahLst/>
            <a:cxnLst/>
            <a:rect l="l" t="t" r="r" b="b"/>
            <a:pathLst>
              <a:path w="285750" h="21570" extrusionOk="0">
                <a:moveTo>
                  <a:pt x="0" y="0"/>
                </a:moveTo>
                <a:lnTo>
                  <a:pt x="0" y="21570"/>
                </a:lnTo>
                <a:lnTo>
                  <a:pt x="280753" y="21570"/>
                </a:lnTo>
                <a:lnTo>
                  <a:pt x="285750" y="0"/>
                </a:lnTo>
                <a:close/>
              </a:path>
            </a:pathLst>
          </a:custGeom>
          <a:solidFill>
            <a:srgbClr val="FBB03B">
              <a:alpha val="99000"/>
            </a:srgbClr>
          </a:solidFill>
          <a:ln>
            <a:noFill/>
          </a:ln>
          <a:effectLst>
            <a:outerShdw blurRad="71438" dist="47625" algn="bl" rotWithShape="0">
              <a:srgbClr val="000000">
                <a:alpha val="20000"/>
              </a:srgbClr>
            </a:outerShdw>
          </a:effectLst>
        </p:spPr>
        <p:txBody>
          <a:bodyPr spcFirstLastPara="1" wrap="square" lIns="121900" tIns="121900" rIns="121900" bIns="121900" anchor="ctr" anchorCtr="0">
            <a:noAutofit/>
          </a:bodyPr>
          <a:lstStyle/>
          <a:p>
            <a:pPr defTabSz="1219170"/>
            <a:r>
              <a:rPr lang="en-US" sz="2400" kern="0">
                <a:solidFill>
                  <a:sysClr val="windowText" lastClr="000000"/>
                </a:solidFill>
              </a:rPr>
              <a:t>     </a:t>
            </a:r>
            <a:r>
              <a:rPr lang="en-US" sz="3600" b="1" kern="0">
                <a:solidFill>
                  <a:schemeClr val="bg1"/>
                </a:solidFill>
                <a:cs typeface="Poppins" panose="020B0502040204020203" pitchFamily="2" charset="0"/>
              </a:rPr>
              <a:t>4. Khảo sát</a:t>
            </a:r>
            <a:endParaRPr sz="2400" b="1" kern="0">
              <a:solidFill>
                <a:schemeClr val="bg1"/>
              </a:solidFill>
              <a:cs typeface="Poppins" panose="020B0502040204020203" pitchFamily="2" charset="0"/>
            </a:endParaRPr>
          </a:p>
        </p:txBody>
      </p:sp>
      <p:pic>
        <p:nvPicPr>
          <p:cNvPr id="6" name="Picture 2">
            <a:extLst>
              <a:ext uri="{FF2B5EF4-FFF2-40B4-BE49-F238E27FC236}">
                <a16:creationId xmlns:a16="http://schemas.microsoft.com/office/drawing/2014/main" id="{A9822502-1DD7-4D79-A61B-4C032E2703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432" y="2057502"/>
            <a:ext cx="9391339" cy="3877295"/>
          </a:xfrm>
          <a:prstGeom prst="rect">
            <a:avLst/>
          </a:prstGeom>
          <a:noFill/>
          <a:ln>
            <a:noFill/>
          </a:ln>
        </p:spPr>
      </p:pic>
    </p:spTree>
    <p:extLst>
      <p:ext uri="{BB962C8B-B14F-4D97-AF65-F5344CB8AC3E}">
        <p14:creationId xmlns:p14="http://schemas.microsoft.com/office/powerpoint/2010/main" val="2340336386"/>
      </p:ext>
    </p:extLst>
  </p:cSld>
  <p:clrMapOvr>
    <a:masterClrMapping/>
  </p:clrMapOvr>
</p:sld>
</file>

<file path=ppt/theme/theme1.xml><?xml version="1.0" encoding="utf-8"?>
<a:theme xmlns:a="http://schemas.openxmlformats.org/drawingml/2006/main" name="English &amp; Foreign Languages Major for College: Linguistics by Slidesgo">
  <a:themeElements>
    <a:clrScheme name="Simple Light">
      <a:dk1>
        <a:srgbClr val="000000"/>
      </a:dk1>
      <a:lt1>
        <a:srgbClr val="FFFFFF"/>
      </a:lt1>
      <a:dk2>
        <a:srgbClr val="FBB03B"/>
      </a:dk2>
      <a:lt2>
        <a:srgbClr val="F0F0F0"/>
      </a:lt2>
      <a:accent1>
        <a:srgbClr val="E7E7E7"/>
      </a:accent1>
      <a:accent2>
        <a:srgbClr val="CCCCCC"/>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hủ đề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hủ đề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ủ đề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3662</Words>
  <Application>Microsoft Office PowerPoint</Application>
  <PresentationFormat>Màn hình rộng</PresentationFormat>
  <Paragraphs>282</Paragraphs>
  <Slides>71</Slides>
  <Notes>30</Notes>
  <HiddenSlides>0</HiddenSlides>
  <MMClips>0</MMClips>
  <ScaleCrop>false</ScaleCrop>
  <HeadingPairs>
    <vt:vector size="6" baseType="variant">
      <vt:variant>
        <vt:lpstr>Phông được Dùng</vt:lpstr>
      </vt:variant>
      <vt:variant>
        <vt:i4>19</vt:i4>
      </vt:variant>
      <vt:variant>
        <vt:lpstr>Chủ đề</vt:lpstr>
      </vt:variant>
      <vt:variant>
        <vt:i4>2</vt:i4>
      </vt:variant>
      <vt:variant>
        <vt:lpstr>Tiêu đề Bản chiếu</vt:lpstr>
      </vt:variant>
      <vt:variant>
        <vt:i4>71</vt:i4>
      </vt:variant>
    </vt:vector>
  </HeadingPairs>
  <TitlesOfParts>
    <vt:vector size="92" baseType="lpstr">
      <vt:lpstr>Arial</vt:lpstr>
      <vt:lpstr>Arial (Đầu đề)</vt:lpstr>
      <vt:lpstr>Barlow</vt:lpstr>
      <vt:lpstr>Barlow Light</vt:lpstr>
      <vt:lpstr>Bebas Neue</vt:lpstr>
      <vt:lpstr>Calibri</vt:lpstr>
      <vt:lpstr>Calibri </vt:lpstr>
      <vt:lpstr>Calibri Light</vt:lpstr>
      <vt:lpstr>Loved by the King</vt:lpstr>
      <vt:lpstr>Mulish SemiBold</vt:lpstr>
      <vt:lpstr>Nunito Light</vt:lpstr>
      <vt:lpstr>Poppins</vt:lpstr>
      <vt:lpstr>PT Sans</vt:lpstr>
      <vt:lpstr>Roboto</vt:lpstr>
      <vt:lpstr>Roboto Condensed Light</vt:lpstr>
      <vt:lpstr>Roboto Light</vt:lpstr>
      <vt:lpstr>Times New Roman</vt:lpstr>
      <vt:lpstr>Titillium Web</vt:lpstr>
      <vt:lpstr>Wingdings</vt:lpstr>
      <vt:lpstr>English &amp; Foreign Languages Major for College: Linguistics by Slidesgo</vt:lpstr>
      <vt:lpstr>Office Theme</vt:lpstr>
      <vt:lpstr>Xây dựng website Đăng ký khóa học  Và luyện thi tiếng anh</vt:lpstr>
      <vt:lpstr>Các thành viên nhóm:</vt:lpstr>
      <vt:lpstr>NỘI DUNG</vt:lpstr>
      <vt:lpstr>KHẢO SÁT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PHÂN TÍCH</vt:lpstr>
      <vt:lpstr>Bản trình bày PowerPoint</vt:lpstr>
      <vt:lpstr>Bản trình bày PowerPoint</vt:lpstr>
      <vt:lpstr>Bản trình bày PowerPoint</vt:lpstr>
      <vt:lpstr>Sơ Đồ Use Case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Sơ Đồ Hoạt Động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THIẾT KẾ</vt:lpstr>
      <vt:lpstr>Sơ Đồ Tuần Tự</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Sơ Đồ Lớp</vt:lpstr>
      <vt:lpstr>Bản trình bày PowerPoint</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Ngọc Anh Đặng Thị</dc:creator>
  <cp:lastModifiedBy>Ngọc Anh Đặng Thị</cp:lastModifiedBy>
  <cp:revision>30</cp:revision>
  <dcterms:created xsi:type="dcterms:W3CDTF">2022-11-02T07:41:13Z</dcterms:created>
  <dcterms:modified xsi:type="dcterms:W3CDTF">2022-11-03T07:34:26Z</dcterms:modified>
</cp:coreProperties>
</file>